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76" r:id="rId4"/>
    <p:sldId id="264" r:id="rId5"/>
    <p:sldId id="279" r:id="rId6"/>
    <p:sldId id="324" r:id="rId7"/>
    <p:sldId id="325" r:id="rId8"/>
    <p:sldId id="323" r:id="rId9"/>
    <p:sldId id="331" r:id="rId10"/>
    <p:sldId id="326" r:id="rId11"/>
    <p:sldId id="336" r:id="rId12"/>
    <p:sldId id="337" r:id="rId13"/>
    <p:sldId id="301" r:id="rId14"/>
    <p:sldId id="302" r:id="rId15"/>
    <p:sldId id="334" r:id="rId16"/>
    <p:sldId id="304" r:id="rId17"/>
    <p:sldId id="335" r:id="rId18"/>
    <p:sldId id="306" r:id="rId19"/>
    <p:sldId id="307" r:id="rId20"/>
    <p:sldId id="287" r:id="rId21"/>
    <p:sldId id="308" r:id="rId22"/>
    <p:sldId id="309" r:id="rId23"/>
    <p:sldId id="289" r:id="rId24"/>
    <p:sldId id="327" r:id="rId25"/>
    <p:sldId id="293" r:id="rId26"/>
    <p:sldId id="312" r:id="rId27"/>
    <p:sldId id="339" r:id="rId28"/>
    <p:sldId id="340" r:id="rId29"/>
    <p:sldId id="316" r:id="rId30"/>
    <p:sldId id="318" r:id="rId31"/>
    <p:sldId id="338" r:id="rId32"/>
    <p:sldId id="263" r:id="rId33"/>
  </p:sldIdLst>
  <p:sldSz cx="9144000" cy="6858000" type="screen4x3"/>
  <p:notesSz cx="6881813" cy="96615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B7F40CC3-097C-4369-A3F0-E70A0EEB83F7}">
          <p14:sldIdLst>
            <p14:sldId id="256"/>
            <p14:sldId id="260"/>
            <p14:sldId id="276"/>
            <p14:sldId id="264"/>
            <p14:sldId id="279"/>
            <p14:sldId id="324"/>
            <p14:sldId id="325"/>
            <p14:sldId id="323"/>
          </p14:sldIdLst>
        </p14:section>
        <p14:section name="Secção Sem Título" id="{FDC470A8-BB27-404A-8E81-63BECFF01396}">
          <p14:sldIdLst>
            <p14:sldId id="331"/>
            <p14:sldId id="326"/>
            <p14:sldId id="336"/>
            <p14:sldId id="337"/>
            <p14:sldId id="301"/>
            <p14:sldId id="302"/>
            <p14:sldId id="334"/>
            <p14:sldId id="304"/>
            <p14:sldId id="335"/>
            <p14:sldId id="306"/>
            <p14:sldId id="307"/>
            <p14:sldId id="287"/>
            <p14:sldId id="308"/>
            <p14:sldId id="309"/>
            <p14:sldId id="289"/>
            <p14:sldId id="327"/>
            <p14:sldId id="293"/>
            <p14:sldId id="312"/>
            <p14:sldId id="339"/>
            <p14:sldId id="340"/>
            <p14:sldId id="316"/>
            <p14:sldId id="318"/>
            <p14:sldId id="338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olha%20de%20c&#225;lculo%20em%20Apresenta&#231;&#227;o%20Saurimo%20Agosto%202018%20V7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olha%20de%20c&#225;lculo%20em%20Apresenta&#231;&#227;o%20Saurimo%20Agosto%202018%20V7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152344183979557"/>
          <c:y val="6.5271451320223675E-2"/>
          <c:w val="0.75847655816020443"/>
          <c:h val="0.82306502981150242"/>
        </c:manualLayout>
      </c:layout>
      <c:lineChart>
        <c:grouping val="stacked"/>
        <c:varyColors val="0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900"/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/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/>
                  </a:pPr>
                  <a:endParaRPr lang="pt-P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</c:f>
              <c:strCache>
                <c:ptCount val="3"/>
                <c:pt idx="0">
                  <c:v>I Semestre de 2017</c:v>
                </c:pt>
                <c:pt idx="1">
                  <c:v>I Semestre de 2018</c:v>
                </c:pt>
                <c:pt idx="2">
                  <c:v>Variação Percentual(%)</c:v>
                </c:pt>
              </c:strCache>
            </c:strRef>
          </c:cat>
          <c:val>
            <c:numRef>
              <c:f>'[Folha de cálculo em Apresentação Saurimo Agosto 2018 V7]compar do semes I 2017 2018'!$D$8;'[Folha de cálculo em Apresentação Saurimo Agosto 2018 V7]compar do semes I 2017 2018'!$D$9;'[Folha de cálculo em Apresentação Saurimo Agosto 2018 V7]compar do semes I 2017 2018'!$D$10</c:f>
              <c:numCache>
                <c:formatCode>_(* #,##0.00_);_(* \(#,##0.00\);_(* "-"??_);_(@_)</c:formatCode>
                <c:ptCount val="3"/>
                <c:pt idx="0">
                  <c:v>1153304</c:v>
                </c:pt>
                <c:pt idx="1">
                  <c:v>114963</c:v>
                </c:pt>
                <c:pt idx="2" formatCode="0.00">
                  <c:v>-90.031856301547549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722-4744-8ECB-0FE2C071A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81632"/>
        <c:axId val="82983168"/>
      </c:lineChart>
      <c:catAx>
        <c:axId val="8298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983168"/>
        <c:crosses val="autoZero"/>
        <c:auto val="1"/>
        <c:lblAlgn val="ctr"/>
        <c:lblOffset val="100"/>
        <c:noMultiLvlLbl val="0"/>
      </c:catAx>
      <c:valAx>
        <c:axId val="82983168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PT"/>
          </a:p>
        </c:txPr>
        <c:crossAx val="82981632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P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</c:f>
              <c:strCache>
                <c:ptCount val="3"/>
                <c:pt idx="0">
                  <c:v>I Semestre de 2017</c:v>
                </c:pt>
                <c:pt idx="1">
                  <c:v>I Semestre de 2018</c:v>
                </c:pt>
                <c:pt idx="2">
                  <c:v>Variação Percentual(%)</c:v>
                </c:pt>
              </c:strCache>
            </c:strRef>
          </c:cat>
          <c:val>
            <c:numRef>
              <c:f>'[Folha de cálculo em Apresentação Saurimo Agosto 2018 V7]compar do semes I 2017 2018'!$G$8;'[Folha de cálculo em Apresentação Saurimo Agosto 2018 V7]compar do semes I 2017 2018'!$G$9;'[Folha de cálculo em Apresentação Saurimo Agosto 2018 V7]compar do semes I 2017 2018'!$G$10</c:f>
              <c:numCache>
                <c:formatCode>_(* #,##0.00_);_(* \(#,##0.00\);_(* "-"??_);_(@_)</c:formatCode>
                <c:ptCount val="3"/>
                <c:pt idx="0">
                  <c:v>43885.81</c:v>
                </c:pt>
                <c:pt idx="1">
                  <c:v>3962.1899999999996</c:v>
                </c:pt>
                <c:pt idx="2" formatCode="0.00">
                  <c:v>-90.971591956488894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92D-4530-B1F3-DFB02DD9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03648"/>
        <c:axId val="83009536"/>
      </c:lineChart>
      <c:catAx>
        <c:axId val="830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PT"/>
          </a:p>
        </c:txPr>
        <c:crossAx val="83009536"/>
        <c:crosses val="autoZero"/>
        <c:auto val="1"/>
        <c:lblAlgn val="ctr"/>
        <c:lblOffset val="100"/>
        <c:noMultiLvlLbl val="0"/>
      </c:catAx>
      <c:valAx>
        <c:axId val="830095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PT"/>
          </a:p>
        </c:txPr>
        <c:crossAx val="83003648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50240594925634"/>
          <c:y val="3.44789236426905E-2"/>
          <c:w val="0.75149759405074379"/>
          <c:h val="0.78404741191822536"/>
        </c:manualLayout>
      </c:layout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</c:f>
              <c:strCache>
                <c:ptCount val="3"/>
                <c:pt idx="0">
                  <c:v>I Semestre de 2017</c:v>
                </c:pt>
                <c:pt idx="1">
                  <c:v>I Semestre de 2018</c:v>
                </c:pt>
                <c:pt idx="2">
                  <c:v>Variação Percentual(%)</c:v>
                </c:pt>
              </c:strCache>
            </c:strRef>
          </c:cat>
          <c:val>
            <c:numRef>
              <c:f>'[Folha de cálculo em Apresentação Saurimo Agosto 2018 V7]compar do semes I 2017 2018'!$H$8;'[Folha de cálculo em Apresentação Saurimo Agosto 2018 V7]compar do semes I 2017 2018'!$H$9;'[Folha de cálculo em Apresentação Saurimo Agosto 2018 V7]compar do semes I 2017 2018'!$H$10</c:f>
              <c:numCache>
                <c:formatCode>_(* #,##0.00_);_(* \(#,##0.00\);_(* "-"??_);_(@_)</c:formatCode>
                <c:ptCount val="3"/>
                <c:pt idx="0">
                  <c:v>102</c:v>
                </c:pt>
                <c:pt idx="1">
                  <c:v>26.98</c:v>
                </c:pt>
                <c:pt idx="2" formatCode="0.00">
                  <c:v>-73.549019607843135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2E-4C31-A9A5-8430EC15B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28928"/>
        <c:axId val="92030464"/>
      </c:lineChart>
      <c:catAx>
        <c:axId val="9202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PT"/>
          </a:p>
        </c:txPr>
        <c:crossAx val="92030464"/>
        <c:crosses val="autoZero"/>
        <c:auto val="1"/>
        <c:lblAlgn val="ctr"/>
        <c:lblOffset val="100"/>
        <c:noMultiLvlLbl val="0"/>
      </c:catAx>
      <c:valAx>
        <c:axId val="9203046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t-PT"/>
          </a:p>
        </c:txPr>
        <c:crossAx val="92028928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2018'!$B$10;'[Folha de cálculo em Apresentação Saurimo Agosto 2018 V7]compar do semes I 2017 2018'!$B$11</c:f>
              <c:strCache>
                <c:ptCount val="4"/>
                <c:pt idx="0">
                  <c:v>MT ( Abril)</c:v>
                </c:pt>
                <c:pt idx="1">
                  <c:v>BT (Abril)</c:v>
                </c:pt>
                <c:pt idx="2">
                  <c:v>MT ( Maio)</c:v>
                </c:pt>
                <c:pt idx="3">
                  <c:v>BT (Maio)</c:v>
                </c:pt>
              </c:strCache>
            </c:strRef>
          </c:cat>
          <c:val>
            <c:numRef>
              <c:f>'[Folha de cálculo em Apresentação Saurimo Agosto 2018 V7]compar do semes I 2017 2018'!$C$8;'[Folha de cálculo em Apresentação Saurimo Agosto 2018 V7]compar do semes I 2017 2018'!$C$9;'[Folha de cálculo em Apresentação Saurimo Agosto 2018 V7]compar do semes I 2017 2018'!$C$10;'[Folha de cálculo em Apresentação Saurimo Agosto 2018 V7]compar do semes I 2017 2018'!$C$11</c:f>
              <c:numCache>
                <c:formatCode>_-* #,##0\ _€_-;\-* #,##0\ _€_-;_-* "-"??\ _€_-;_-@_-</c:formatCode>
                <c:ptCount val="4"/>
                <c:pt idx="0">
                  <c:v>14</c:v>
                </c:pt>
                <c:pt idx="1">
                  <c:v>2500</c:v>
                </c:pt>
                <c:pt idx="2">
                  <c:v>28</c:v>
                </c:pt>
                <c:pt idx="3">
                  <c:v>1450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24-43BB-AADA-92787BD7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03904"/>
        <c:axId val="92605440"/>
      </c:barChart>
      <c:catAx>
        <c:axId val="926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605440"/>
        <c:crosses val="autoZero"/>
        <c:auto val="1"/>
        <c:lblAlgn val="ctr"/>
        <c:lblOffset val="100"/>
        <c:noMultiLvlLbl val="0"/>
      </c:catAx>
      <c:valAx>
        <c:axId val="92605440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92603904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2018'!$B$10;'[Folha de cálculo em Apresentação Saurimo Agosto 2018 V7]compar do semes I 2017 2018'!$B$11</c:f>
              <c:strCache>
                <c:ptCount val="4"/>
                <c:pt idx="0">
                  <c:v>MT ( Abril)</c:v>
                </c:pt>
                <c:pt idx="1">
                  <c:v>BT (Abril)</c:v>
                </c:pt>
                <c:pt idx="2">
                  <c:v>MT ( Maio)</c:v>
                </c:pt>
                <c:pt idx="3">
                  <c:v>BT (Maio)</c:v>
                </c:pt>
              </c:strCache>
            </c:strRef>
          </c:cat>
          <c:val>
            <c:numRef>
              <c:f>'[Folha de cálculo em Apresentação Saurimo Agosto 2018 V7]compar do semes I 2017 2018'!$D$8;'[Folha de cálculo em Apresentação Saurimo Agosto 2018 V7]compar do semes I 2017 2018'!$D$9;'[Folha de cálculo em Apresentação Saurimo Agosto 2018 V7]compar do semes I 2017 2018'!$D$10;'[Folha de cálculo em Apresentação Saurimo Agosto 2018 V7]compar do semes I 2017 2018'!$D$11</c:f>
              <c:numCache>
                <c:formatCode>_-* #,##0\ _€_-;\-* #,##0\ _€_-;_-* "-"??\ _€_-;_-@_-</c:formatCode>
                <c:ptCount val="4"/>
                <c:pt idx="0">
                  <c:v>2664</c:v>
                </c:pt>
                <c:pt idx="1">
                  <c:v>7200</c:v>
                </c:pt>
                <c:pt idx="2">
                  <c:v>3471</c:v>
                </c:pt>
                <c:pt idx="3">
                  <c:v>5025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8E-49A4-889F-2B6A279EB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625920"/>
        <c:axId val="92635904"/>
      </c:barChart>
      <c:catAx>
        <c:axId val="9262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635904"/>
        <c:crosses val="autoZero"/>
        <c:auto val="1"/>
        <c:lblAlgn val="ctr"/>
        <c:lblOffset val="100"/>
        <c:noMultiLvlLbl val="0"/>
      </c:catAx>
      <c:valAx>
        <c:axId val="92635904"/>
        <c:scaling>
          <c:orientation val="minMax"/>
        </c:scaling>
        <c:delete val="0"/>
        <c:axPos val="l"/>
        <c:majorGridlines/>
        <c:numFmt formatCode="_-* #,##0\ _€_-;\-* #,##0\ _€_-;_-* &quot;-&quot;??\ _€_-;_-@_-" sourceLinked="1"/>
        <c:majorTickMark val="out"/>
        <c:minorTickMark val="none"/>
        <c:tickLblPos val="nextTo"/>
        <c:crossAx val="92625920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68927771128155"/>
          <c:y val="0.11333970320252193"/>
          <c:w val="0.82006716234883759"/>
          <c:h val="0.7455240953972891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2018'!$B$10;'[Folha de cálculo em Apresentação Saurimo Agosto 2018 V7]compar do semes I 2017 2018'!$B$11</c:f>
              <c:strCache>
                <c:ptCount val="4"/>
                <c:pt idx="0">
                  <c:v>MT ( Abril)</c:v>
                </c:pt>
                <c:pt idx="1">
                  <c:v>BT (Abril)</c:v>
                </c:pt>
                <c:pt idx="2">
                  <c:v>MT ( Maio)</c:v>
                </c:pt>
                <c:pt idx="3">
                  <c:v>BT (Maio)</c:v>
                </c:pt>
              </c:strCache>
            </c:strRef>
          </c:cat>
          <c:val>
            <c:numRef>
              <c:f>'[Folha de cálculo em Apresentação Saurimo Agosto 2018 V7]compar do semes I 2017 2018'!$E$8;'[Folha de cálculo em Apresentação Saurimo Agosto 2018 V7]compar do semes I 2017 2018'!$E$9;'[Folha de cálculo em Apresentação Saurimo Agosto 2018 V7]compar do semes I 2017 2018'!$E$10;'[Folha de cálculo em Apresentação Saurimo Agosto 2018 V7]compar do semes I 2017 2018'!$E$11</c:f>
              <c:numCache>
                <c:formatCode>_(* #,##0.00_);_(* \(#,##0.00\);_(* "-"??_);_(@_)</c:formatCode>
                <c:ptCount val="4"/>
                <c:pt idx="0">
                  <c:v>9.94</c:v>
                </c:pt>
                <c:pt idx="1">
                  <c:v>0.05</c:v>
                </c:pt>
                <c:pt idx="2">
                  <c:v>7.0979999999999999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89-4D87-A205-056922749A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642688"/>
        <c:axId val="92653824"/>
      </c:barChart>
      <c:catAx>
        <c:axId val="926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653824"/>
        <c:crosses val="autoZero"/>
        <c:auto val="1"/>
        <c:lblAlgn val="ctr"/>
        <c:lblOffset val="100"/>
        <c:noMultiLvlLbl val="0"/>
      </c:catAx>
      <c:valAx>
        <c:axId val="9265382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92642688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'[Folha de cálculo em Apresentação Saurimo Agosto 2018 V7]compar do semes I 2017 2018'!$B$8;'[Folha de cálculo em Apresentação Saurimo Agosto 2018 V7]compar do semes I 2017 2018'!$B$9;'[Folha de cálculo em Apresentação Saurimo Agosto 2018 V7]compar do semes I 2017 2018'!$B$10;'[Folha de cálculo em Apresentação Saurimo Agosto 2018 V7]compar do semes I 2017 2018'!$B$11</c:f>
              <c:strCache>
                <c:ptCount val="4"/>
                <c:pt idx="0">
                  <c:v>MT ( Abril)</c:v>
                </c:pt>
                <c:pt idx="1">
                  <c:v>BT (Abril)</c:v>
                </c:pt>
                <c:pt idx="2">
                  <c:v>MT ( Maio)</c:v>
                </c:pt>
                <c:pt idx="3">
                  <c:v>BT (Maio)</c:v>
                </c:pt>
              </c:strCache>
            </c:strRef>
          </c:cat>
          <c:val>
            <c:numRef>
              <c:f>'[Folha de cálculo em Apresentação Saurimo Agosto 2018 V7]compar do semes I 2017 2018'!$F$8;'[Folha de cálculo em Apresentação Saurimo Agosto 2018 V7]compar do semes I 2017 2018'!$F$9;'[Folha de cálculo em Apresentação Saurimo Agosto 2018 V7]compar do semes I 2017 2018'!$F$10;'[Folha de cálculo em Apresentação Saurimo Agosto 2018 V7]compar do semes I 2017 2018'!$F$11</c:f>
              <c:numCache>
                <c:formatCode>_(* #,##0.00_);_(* \(#,##0.00\);_(* "-"??_);_(@_)</c:formatCode>
                <c:ptCount val="4"/>
                <c:pt idx="0">
                  <c:v>0.52</c:v>
                </c:pt>
                <c:pt idx="1">
                  <c:v>0.02</c:v>
                </c:pt>
                <c:pt idx="2">
                  <c:v>0.6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5-4EDE-9EE3-32D31354F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60064"/>
        <c:axId val="77561856"/>
      </c:barChart>
      <c:catAx>
        <c:axId val="7756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561856"/>
        <c:crosses val="autoZero"/>
        <c:auto val="1"/>
        <c:lblAlgn val="ctr"/>
        <c:lblOffset val="100"/>
        <c:noMultiLvlLbl val="0"/>
      </c:catAx>
      <c:valAx>
        <c:axId val="7756185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77560064"/>
        <c:crosses val="autoZero"/>
        <c:crossBetween val="between"/>
      </c:valAx>
      <c:spPr>
        <a:ln>
          <a:solidFill>
            <a:schemeClr val="accent6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2400" dirty="0">
              <a:latin typeface="+mn-lt"/>
              <a:cs typeface="Arial" panose="020B0604020202020204" pitchFamily="34" charset="0"/>
            </a:rPr>
            <a:t>2-Presente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892"/>
      <dgm:spPr/>
      <dgm:t>
        <a:bodyPr/>
        <a:lstStyle/>
        <a:p>
          <a:endParaRPr lang="pt-PT"/>
        </a:p>
      </dgm:t>
    </dgm:pt>
  </dgm:ptLst>
  <dgm:cxnLst>
    <dgm:cxn modelId="{DFF3D8DC-35C2-4D53-B2B0-161527061EBD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803B62E5-9B15-4B1E-9C32-ADD85050A199}" type="presOf" srcId="{03010C53-D5B1-4154-A07E-FEF0F00403C7}" destId="{4E58ECCE-A1AC-4F39-BB6E-F8E9D693D6EF}" srcOrd="0" destOrd="0" presId="urn:microsoft.com/office/officeart/2005/8/layout/process4"/>
    <dgm:cxn modelId="{95A1E921-084D-4F8F-8CEC-ADCA4F2E9A6B}" type="presParOf" srcId="{5677647D-1445-4CB5-A225-A56BAAEFFCA2}" destId="{0824EA21-B686-4244-A812-FA5012AF3BC3}" srcOrd="0" destOrd="0" presId="urn:microsoft.com/office/officeart/2005/8/layout/process4"/>
    <dgm:cxn modelId="{B08B5379-B501-4FE9-A844-1AF3B5A45757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X="0" custLinFactNeighborY="-10259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473BB266-D294-4673-B83B-035EEFF5C13B}" type="presOf" srcId="{FF3CC591-AA6B-4363-B1B1-8E1FCF842B10}" destId="{5677647D-1445-4CB5-A225-A56BAAEFFCA2}" srcOrd="0" destOrd="0" presId="urn:microsoft.com/office/officeart/2005/8/layout/process4"/>
    <dgm:cxn modelId="{6C80C189-4EBB-4678-BF6A-A61E03B57066}" type="presOf" srcId="{03010C53-D5B1-4154-A07E-FEF0F00403C7}" destId="{4E58ECCE-A1AC-4F39-BB6E-F8E9D693D6EF}" srcOrd="0" destOrd="0" presId="urn:microsoft.com/office/officeart/2005/8/layout/process4"/>
    <dgm:cxn modelId="{9E07F43D-0761-44A5-90F4-E427CE7F60E5}" type="presParOf" srcId="{5677647D-1445-4CB5-A225-A56BAAEFFCA2}" destId="{0824EA21-B686-4244-A812-FA5012AF3BC3}" srcOrd="0" destOrd="0" presId="urn:microsoft.com/office/officeart/2005/8/layout/process4"/>
    <dgm:cxn modelId="{A85389D0-E4AE-42D7-9692-E6C679144CC8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4FE2A8-0622-4930-B0F9-173B233DFE5B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80BD91B-BBFE-42BB-9CF1-4C31C53B3B45}">
      <dgm:prSet phldrT="[Texto]"/>
      <dgm:spPr/>
      <dgm:t>
        <a:bodyPr/>
        <a:lstStyle/>
        <a:p>
          <a:pPr algn="ctr"/>
          <a:r>
            <a:rPr lang="pt-PT" dirty="0">
              <a:latin typeface="+mn-lt"/>
              <a:cs typeface="Arial" panose="020B0604020202020204" pitchFamily="34" charset="0"/>
            </a:rPr>
            <a:t>Direcção Nacional de Energia Eléctrica (MINEA/DNEE)</a:t>
          </a:r>
        </a:p>
      </dgm:t>
    </dgm:pt>
    <dgm:pt modelId="{857365D0-02FC-461A-AFF8-1C32BF0FFE3F}" type="parTrans" cxnId="{91203557-DB77-4F1E-B4B1-1B42EAC8D123}">
      <dgm:prSet/>
      <dgm:spPr/>
      <dgm:t>
        <a:bodyPr/>
        <a:lstStyle/>
        <a:p>
          <a:endParaRPr lang="pt-PT"/>
        </a:p>
      </dgm:t>
    </dgm:pt>
    <dgm:pt modelId="{CE90A6B4-207B-44B9-B00B-8638723BC168}" type="sibTrans" cxnId="{91203557-DB77-4F1E-B4B1-1B42EAC8D123}">
      <dgm:prSet/>
      <dgm:spPr/>
      <dgm:t>
        <a:bodyPr/>
        <a:lstStyle/>
        <a:p>
          <a:endParaRPr lang="pt-PT"/>
        </a:p>
      </dgm:t>
    </dgm:pt>
    <dgm:pt modelId="{4058883E-5BD8-497E-9DC0-FA3F1780EEC1}">
      <dgm:prSet phldrT="[Texto]"/>
      <dgm:spPr/>
      <dgm:t>
        <a:bodyPr/>
        <a:lstStyle/>
        <a:p>
          <a:pPr algn="ctr"/>
          <a:r>
            <a:rPr lang="pt-PT" dirty="0">
              <a:latin typeface="+mn-lt"/>
              <a:cs typeface="Arial" panose="020B0604020202020204" pitchFamily="34" charset="0"/>
            </a:rPr>
            <a:t>Entidades Instaladoras e Técnicos Responsáveis por Instalações Eléctricas</a:t>
          </a:r>
        </a:p>
      </dgm:t>
    </dgm:pt>
    <dgm:pt modelId="{0F82B7BD-6C7E-4D7E-8B5D-91D0488C7EB3}" type="parTrans" cxnId="{AD279EEE-5B94-479D-9F36-DAF99A13EADB}">
      <dgm:prSet/>
      <dgm:spPr/>
      <dgm:t>
        <a:bodyPr/>
        <a:lstStyle/>
        <a:p>
          <a:endParaRPr lang="pt-PT"/>
        </a:p>
      </dgm:t>
    </dgm:pt>
    <dgm:pt modelId="{221DC7D6-EFC2-4073-A6F1-3B8A68855157}" type="sibTrans" cxnId="{AD279EEE-5B94-479D-9F36-DAF99A13EADB}">
      <dgm:prSet/>
      <dgm:spPr/>
      <dgm:t>
        <a:bodyPr/>
        <a:lstStyle/>
        <a:p>
          <a:endParaRPr lang="pt-PT"/>
        </a:p>
      </dgm:t>
    </dgm:pt>
    <dgm:pt modelId="{9F0CF98C-D791-464F-A968-03FAD89BAB4A}">
      <dgm:prSet/>
      <dgm:spPr/>
      <dgm:t>
        <a:bodyPr/>
        <a:lstStyle/>
        <a:p>
          <a:pPr algn="ctr"/>
          <a:r>
            <a:rPr lang="pt-PT" dirty="0">
              <a:latin typeface="+mn-lt"/>
              <a:cs typeface="Arial" panose="020B0604020202020204" pitchFamily="34" charset="0"/>
            </a:rPr>
            <a:t>Entidades Instaladoras</a:t>
          </a:r>
        </a:p>
      </dgm:t>
    </dgm:pt>
    <dgm:pt modelId="{08EE253F-33C1-4A17-A3B9-75AB9C45E15E}" type="parTrans" cxnId="{DDC8E390-6F1E-453A-8D39-F8410C934356}">
      <dgm:prSet/>
      <dgm:spPr/>
      <dgm:t>
        <a:bodyPr/>
        <a:lstStyle/>
        <a:p>
          <a:endParaRPr lang="pt-PT"/>
        </a:p>
      </dgm:t>
    </dgm:pt>
    <dgm:pt modelId="{717CD569-E2B0-4ED3-925F-558573B6878D}" type="sibTrans" cxnId="{DDC8E390-6F1E-453A-8D39-F8410C934356}">
      <dgm:prSet/>
      <dgm:spPr/>
      <dgm:t>
        <a:bodyPr/>
        <a:lstStyle/>
        <a:p>
          <a:endParaRPr lang="pt-PT"/>
        </a:p>
      </dgm:t>
    </dgm:pt>
    <dgm:pt modelId="{57CA2D23-0F36-45F6-8D14-23CBFCCCD4FD}">
      <dgm:prSet phldrT="[Texto]"/>
      <dgm:spPr/>
      <dgm:t>
        <a:bodyPr/>
        <a:lstStyle/>
        <a:p>
          <a:pPr algn="ctr"/>
          <a:r>
            <a:rPr lang="pt-PT" dirty="0">
              <a:latin typeface="+mn-lt"/>
              <a:cs typeface="Arial" panose="020B0604020202020204" pitchFamily="34" charset="0"/>
            </a:rPr>
            <a:t>Direcção Nacional de Águas    (MINEA/DNA</a:t>
          </a:r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8C132C21-29A9-4FFE-A070-E8FD6793A484}" type="parTrans" cxnId="{F14FFEA5-2EDA-4D2E-9DDC-61394EAB3CA0}">
      <dgm:prSet/>
      <dgm:spPr/>
      <dgm:t>
        <a:bodyPr/>
        <a:lstStyle/>
        <a:p>
          <a:endParaRPr lang="pt-PT"/>
        </a:p>
      </dgm:t>
    </dgm:pt>
    <dgm:pt modelId="{79AA99D8-F28B-4A1A-B0B0-F57B4FE1AA3A}" type="sibTrans" cxnId="{F14FFEA5-2EDA-4D2E-9DDC-61394EAB3CA0}">
      <dgm:prSet/>
      <dgm:spPr/>
      <dgm:t>
        <a:bodyPr/>
        <a:lstStyle/>
        <a:p>
          <a:endParaRPr lang="pt-PT"/>
        </a:p>
      </dgm:t>
    </dgm:pt>
    <dgm:pt modelId="{C4CC7600-3EF7-43A7-9B60-8BC6DD000286}">
      <dgm:prSet phldrT="[Texto]"/>
      <dgm:spPr/>
      <dgm:t>
        <a:bodyPr/>
        <a:lstStyle/>
        <a:p>
          <a:pPr algn="ctr"/>
          <a:r>
            <a:rPr lang="pt-PT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t-PT" dirty="0">
              <a:latin typeface="+mn-lt"/>
              <a:cs typeface="Arial" panose="020B0604020202020204" pitchFamily="34" charset="0"/>
            </a:rPr>
            <a:t>Entidades        Fornecedoras</a:t>
          </a:r>
        </a:p>
      </dgm:t>
    </dgm:pt>
    <dgm:pt modelId="{8E2D83B6-0DF1-4AE1-9041-0C31D9354C65}" type="sibTrans" cxnId="{3FA92F03-0B98-417D-97A1-446293381DE0}">
      <dgm:prSet/>
      <dgm:spPr/>
      <dgm:t>
        <a:bodyPr/>
        <a:lstStyle/>
        <a:p>
          <a:endParaRPr lang="pt-PT"/>
        </a:p>
      </dgm:t>
    </dgm:pt>
    <dgm:pt modelId="{79133FEB-DC35-4E4B-B2F2-5BCC650EA3DE}" type="parTrans" cxnId="{3FA92F03-0B98-417D-97A1-446293381DE0}">
      <dgm:prSet/>
      <dgm:spPr/>
      <dgm:t>
        <a:bodyPr/>
        <a:lstStyle/>
        <a:p>
          <a:endParaRPr lang="pt-PT"/>
        </a:p>
      </dgm:t>
    </dgm:pt>
    <dgm:pt modelId="{6B7E3208-E7F6-43EE-9AD4-CF74E0D437E0}">
      <dgm:prSet/>
      <dgm:spPr/>
      <dgm:t>
        <a:bodyPr/>
        <a:lstStyle/>
        <a:p>
          <a:pPr algn="ctr"/>
          <a:r>
            <a:rPr lang="pt-PT" dirty="0"/>
            <a:t>Entidades             Fornecedoras</a:t>
          </a:r>
        </a:p>
      </dgm:t>
    </dgm:pt>
    <dgm:pt modelId="{90FE211D-03D9-4532-B6BD-75A43EFE0FEE}" type="parTrans" cxnId="{447B67CB-92E0-455A-A82E-CD034EB9F705}">
      <dgm:prSet/>
      <dgm:spPr/>
      <dgm:t>
        <a:bodyPr/>
        <a:lstStyle/>
        <a:p>
          <a:endParaRPr lang="pt-PT"/>
        </a:p>
      </dgm:t>
    </dgm:pt>
    <dgm:pt modelId="{4377EF47-3D85-4B07-BA80-123F6425B797}" type="sibTrans" cxnId="{447B67CB-92E0-455A-A82E-CD034EB9F705}">
      <dgm:prSet/>
      <dgm:spPr/>
      <dgm:t>
        <a:bodyPr/>
        <a:lstStyle/>
        <a:p>
          <a:endParaRPr lang="pt-PT"/>
        </a:p>
      </dgm:t>
    </dgm:pt>
    <dgm:pt modelId="{4E72B9AA-C072-48A7-A426-70419E469112}" type="pres">
      <dgm:prSet presAssocID="{414FE2A8-0622-4930-B0F9-173B233DFE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E896725-2992-4A5D-8377-DDECF6F78B6B}" type="pres">
      <dgm:prSet presAssocID="{C80BD91B-BBFE-42BB-9CF1-4C31C53B3B45}" presName="composite" presStyleCnt="0"/>
      <dgm:spPr/>
    </dgm:pt>
    <dgm:pt modelId="{CA4C9749-04E5-43A6-85D1-8FCA6FA11800}" type="pres">
      <dgm:prSet presAssocID="{C80BD91B-BBFE-42BB-9CF1-4C31C53B3B45}" presName="rect1" presStyleLbl="trAlignAcc1" presStyleIdx="0" presStyleCnt="6" custLinFactNeighborX="-6660" custLinFactNeighborY="-200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8C95100-332D-4052-9C84-A11B04AEDC93}" type="pres">
      <dgm:prSet presAssocID="{C80BD91B-BBFE-42BB-9CF1-4C31C53B3B45}" presName="rect2" presStyleLbl="fgImgPlace1" presStyleIdx="0" presStyleCnt="6" custScaleX="71206" custScaleY="65513" custLinFactNeighborX="-12891" custLinFactNeighborY="-72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24094FE-A4B6-4832-83C1-B8B94A12C6C0}" type="pres">
      <dgm:prSet presAssocID="{CE90A6B4-207B-44B9-B00B-8638723BC168}" presName="sibTrans" presStyleCnt="0"/>
      <dgm:spPr/>
    </dgm:pt>
    <dgm:pt modelId="{9B233360-58D9-40F8-9C25-2FB152E90E4D}" type="pres">
      <dgm:prSet presAssocID="{4058883E-5BD8-497E-9DC0-FA3F1780EEC1}" presName="composite" presStyleCnt="0"/>
      <dgm:spPr/>
    </dgm:pt>
    <dgm:pt modelId="{9B2A8963-6166-4A74-882E-19A207B591A3}" type="pres">
      <dgm:prSet presAssocID="{4058883E-5BD8-497E-9DC0-FA3F1780EEC1}" presName="rect1" presStyleLbl="trAlignAcc1" presStyleIdx="1" presStyleCnt="6" custScaleX="99943" custLinFactX="-14601" custLinFactY="100000" custLinFactNeighborX="-100000" custLinFactNeighborY="1089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92B102-CBBB-4A03-ACAE-909DD254B769}" type="pres">
      <dgm:prSet presAssocID="{4058883E-5BD8-497E-9DC0-FA3F1780EEC1}" presName="rect2" presStyleLbl="fgImgPlace1" presStyleIdx="1" presStyleCnt="6" custScaleX="81924" custScaleY="80399" custLinFactX="-203908" custLinFactY="100000" custLinFactNeighborX="-300000" custLinFactNeighborY="1087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0553CB1-86C7-4B29-A349-86EE7F98F2D4}" type="pres">
      <dgm:prSet presAssocID="{221DC7D6-EFC2-4073-A6F1-3B8A68855157}" presName="sibTrans" presStyleCnt="0"/>
      <dgm:spPr/>
    </dgm:pt>
    <dgm:pt modelId="{B7758BD2-8391-4D9B-8BD2-84A9F1E5FF33}" type="pres">
      <dgm:prSet presAssocID="{6B7E3208-E7F6-43EE-9AD4-CF74E0D437E0}" presName="composite" presStyleCnt="0"/>
      <dgm:spPr/>
    </dgm:pt>
    <dgm:pt modelId="{7AC0EAFD-0F02-428A-8E8F-2DCA37EC5186}" type="pres">
      <dgm:prSet presAssocID="{6B7E3208-E7F6-43EE-9AD4-CF74E0D437E0}" presName="rect1" presStyleLbl="trAlignAcc1" presStyleIdx="2" presStyleCnt="6" custScaleY="99807" custLinFactNeighborX="91012" custLinFactNeighborY="-201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119505-B67A-4B37-AE76-B380040EC4D7}" type="pres">
      <dgm:prSet presAssocID="{6B7E3208-E7F6-43EE-9AD4-CF74E0D437E0}" presName="rect2" presStyleLbl="fgImgPlace1" presStyleIdx="2" presStyleCnt="6" custFlipHor="1" custScaleX="152096" custScaleY="83711" custLinFactX="200000" custLinFactNeighborX="272995" custLinFactNeighborY="-564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94F78D1-C1BE-4BE9-BD61-99E70596653A}" type="pres">
      <dgm:prSet presAssocID="{4377EF47-3D85-4B07-BA80-123F6425B797}" presName="sibTrans" presStyleCnt="0"/>
      <dgm:spPr/>
    </dgm:pt>
    <dgm:pt modelId="{AB9C3542-D133-4034-AB94-7B8E15F55D93}" type="pres">
      <dgm:prSet presAssocID="{9F0CF98C-D791-464F-A968-03FAD89BAB4A}" presName="composite" presStyleCnt="0"/>
      <dgm:spPr/>
    </dgm:pt>
    <dgm:pt modelId="{DA14357C-FC8B-4E48-8C0F-2B5871EABF82}" type="pres">
      <dgm:prSet presAssocID="{9F0CF98C-D791-464F-A968-03FAD89BAB4A}" presName="rect1" presStyleLbl="trAlignAcc1" presStyleIdx="3" presStyleCnt="6" custLinFactNeighborX="-17301" custLinFactNeighborY="9262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9EB885-46F9-43A7-8BE6-9ED8580B91DD}" type="pres">
      <dgm:prSet presAssocID="{9F0CF98C-D791-464F-A968-03FAD89BAB4A}" presName="rect2" presStyleLbl="fgImgPlace1" presStyleIdx="3" presStyleCnt="6" custScaleX="85578" custScaleY="80344" custLinFactNeighborX="-61624" custLinFactNeighborY="9848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13EF9B4B-6961-4B03-B45A-2B53BFCCA4C4}" type="pres">
      <dgm:prSet presAssocID="{717CD569-E2B0-4ED3-925F-558573B6878D}" presName="sibTrans" presStyleCnt="0"/>
      <dgm:spPr/>
    </dgm:pt>
    <dgm:pt modelId="{4BD8515C-B5A9-41D7-9DC0-6FACA179E03A}" type="pres">
      <dgm:prSet presAssocID="{57CA2D23-0F36-45F6-8D14-23CBFCCCD4FD}" presName="composite" presStyleCnt="0"/>
      <dgm:spPr/>
    </dgm:pt>
    <dgm:pt modelId="{2DF89168-E7D8-4300-94C6-2A79339229FE}" type="pres">
      <dgm:prSet presAssocID="{57CA2D23-0F36-45F6-8D14-23CBFCCCD4FD}" presName="rect1" presStyleLbl="trAlignAcc1" presStyleIdx="4" presStyleCnt="6" custLinFactX="153" custLinFactY="-100000" custLinFactNeighborX="100000" custLinFactNeighborY="-1549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5852F1-1C11-4AED-96E9-86EDCDF3309F}" type="pres">
      <dgm:prSet presAssocID="{57CA2D23-0F36-45F6-8D14-23CBFCCCD4FD}" presName="rect2" presStyleLbl="fgImgPlace1" presStyleIdx="4" presStyleCnt="6" custScaleX="65874" custScaleY="65513" custLinFactX="200000" custLinFactY="-100000" custLinFactNeighborX="281754" custLinFactNeighborY="-1294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AF20DE1-18CD-49B1-AEC8-E4171AD6AF16}" type="pres">
      <dgm:prSet presAssocID="{79AA99D8-F28B-4A1A-B0B0-F57B4FE1AA3A}" presName="sibTrans" presStyleCnt="0"/>
      <dgm:spPr/>
    </dgm:pt>
    <dgm:pt modelId="{F60C4AC1-5276-47EF-B37D-4A6D32E1AF10}" type="pres">
      <dgm:prSet presAssocID="{C4CC7600-3EF7-43A7-9B60-8BC6DD000286}" presName="composite" presStyleCnt="0"/>
      <dgm:spPr/>
    </dgm:pt>
    <dgm:pt modelId="{31582C5F-0281-4E5F-B9B4-E4B1F68740BC}" type="pres">
      <dgm:prSet presAssocID="{C4CC7600-3EF7-43A7-9B60-8BC6DD000286}" presName="rect1" presStyleLbl="trAlignAcc1" presStyleIdx="5" presStyleCnt="6" custLinFactX="-18810" custLinFactY="-4259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851773-EE89-452E-BBEC-40C7ED2846AC}" type="pres">
      <dgm:prSet presAssocID="{C4CC7600-3EF7-43A7-9B60-8BC6DD000286}" presName="rect2" presStyleLbl="fgImgPlace1" presStyleIdx="5" presStyleCnt="6" custScaleX="165009" custScaleY="90814" custLinFactX="-200000" custLinFactY="-24323" custLinFactNeighborX="-281612" custLinFactNeighborY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E39FA019-3EB7-4C6E-BEAE-F6961288DDA6}" type="presOf" srcId="{4058883E-5BD8-497E-9DC0-FA3F1780EEC1}" destId="{9B2A8963-6166-4A74-882E-19A207B591A3}" srcOrd="0" destOrd="0" presId="urn:microsoft.com/office/officeart/2008/layout/PictureStrips"/>
    <dgm:cxn modelId="{DDC8E390-6F1E-453A-8D39-F8410C934356}" srcId="{414FE2A8-0622-4930-B0F9-173B233DFE5B}" destId="{9F0CF98C-D791-464F-A968-03FAD89BAB4A}" srcOrd="3" destOrd="0" parTransId="{08EE253F-33C1-4A17-A3B9-75AB9C45E15E}" sibTransId="{717CD569-E2B0-4ED3-925F-558573B6878D}"/>
    <dgm:cxn modelId="{0A3F9DBD-6ADF-45E9-9804-0A032A2F20E0}" type="presOf" srcId="{9F0CF98C-D791-464F-A968-03FAD89BAB4A}" destId="{DA14357C-FC8B-4E48-8C0F-2B5871EABF82}" srcOrd="0" destOrd="0" presId="urn:microsoft.com/office/officeart/2008/layout/PictureStrips"/>
    <dgm:cxn modelId="{447B67CB-92E0-455A-A82E-CD034EB9F705}" srcId="{414FE2A8-0622-4930-B0F9-173B233DFE5B}" destId="{6B7E3208-E7F6-43EE-9AD4-CF74E0D437E0}" srcOrd="2" destOrd="0" parTransId="{90FE211D-03D9-4532-B6BD-75A43EFE0FEE}" sibTransId="{4377EF47-3D85-4B07-BA80-123F6425B797}"/>
    <dgm:cxn modelId="{91203557-DB77-4F1E-B4B1-1B42EAC8D123}" srcId="{414FE2A8-0622-4930-B0F9-173B233DFE5B}" destId="{C80BD91B-BBFE-42BB-9CF1-4C31C53B3B45}" srcOrd="0" destOrd="0" parTransId="{857365D0-02FC-461A-AFF8-1C32BF0FFE3F}" sibTransId="{CE90A6B4-207B-44B9-B00B-8638723BC168}"/>
    <dgm:cxn modelId="{39AF02B7-41EA-4C1E-9B3D-CAA57204821A}" type="presOf" srcId="{57CA2D23-0F36-45F6-8D14-23CBFCCCD4FD}" destId="{2DF89168-E7D8-4300-94C6-2A79339229FE}" srcOrd="0" destOrd="0" presId="urn:microsoft.com/office/officeart/2008/layout/PictureStrips"/>
    <dgm:cxn modelId="{71CBFA38-0A61-44A0-A830-194AB7AEF465}" type="presOf" srcId="{C80BD91B-BBFE-42BB-9CF1-4C31C53B3B45}" destId="{CA4C9749-04E5-43A6-85D1-8FCA6FA11800}" srcOrd="0" destOrd="0" presId="urn:microsoft.com/office/officeart/2008/layout/PictureStrips"/>
    <dgm:cxn modelId="{3FA92F03-0B98-417D-97A1-446293381DE0}" srcId="{414FE2A8-0622-4930-B0F9-173B233DFE5B}" destId="{C4CC7600-3EF7-43A7-9B60-8BC6DD000286}" srcOrd="5" destOrd="0" parTransId="{79133FEB-DC35-4E4B-B2F2-5BCC650EA3DE}" sibTransId="{8E2D83B6-0DF1-4AE1-9041-0C31D9354C65}"/>
    <dgm:cxn modelId="{C7BA5744-47F2-4B13-9FB2-45F7E6B073C8}" type="presOf" srcId="{6B7E3208-E7F6-43EE-9AD4-CF74E0D437E0}" destId="{7AC0EAFD-0F02-428A-8E8F-2DCA37EC5186}" srcOrd="0" destOrd="0" presId="urn:microsoft.com/office/officeart/2008/layout/PictureStrips"/>
    <dgm:cxn modelId="{F14FFEA5-2EDA-4D2E-9DDC-61394EAB3CA0}" srcId="{414FE2A8-0622-4930-B0F9-173B233DFE5B}" destId="{57CA2D23-0F36-45F6-8D14-23CBFCCCD4FD}" srcOrd="4" destOrd="0" parTransId="{8C132C21-29A9-4FFE-A070-E8FD6793A484}" sibTransId="{79AA99D8-F28B-4A1A-B0B0-F57B4FE1AA3A}"/>
    <dgm:cxn modelId="{AD279EEE-5B94-479D-9F36-DAF99A13EADB}" srcId="{414FE2A8-0622-4930-B0F9-173B233DFE5B}" destId="{4058883E-5BD8-497E-9DC0-FA3F1780EEC1}" srcOrd="1" destOrd="0" parTransId="{0F82B7BD-6C7E-4D7E-8B5D-91D0488C7EB3}" sibTransId="{221DC7D6-EFC2-4073-A6F1-3B8A68855157}"/>
    <dgm:cxn modelId="{E1D48FC9-51C4-4420-94FC-6846469C6B47}" type="presOf" srcId="{C4CC7600-3EF7-43A7-9B60-8BC6DD000286}" destId="{31582C5F-0281-4E5F-B9B4-E4B1F68740BC}" srcOrd="0" destOrd="0" presId="urn:microsoft.com/office/officeart/2008/layout/PictureStrips"/>
    <dgm:cxn modelId="{E766D6BA-5B2D-44B0-B0AD-67AC7232D2BC}" type="presOf" srcId="{414FE2A8-0622-4930-B0F9-173B233DFE5B}" destId="{4E72B9AA-C072-48A7-A426-70419E469112}" srcOrd="0" destOrd="0" presId="urn:microsoft.com/office/officeart/2008/layout/PictureStrips"/>
    <dgm:cxn modelId="{B053E796-56F0-42E9-9212-431D8D47BD83}" type="presParOf" srcId="{4E72B9AA-C072-48A7-A426-70419E469112}" destId="{4E896725-2992-4A5D-8377-DDECF6F78B6B}" srcOrd="0" destOrd="0" presId="urn:microsoft.com/office/officeart/2008/layout/PictureStrips"/>
    <dgm:cxn modelId="{EE479F34-3D47-437F-BEC5-7B8DCD2DA60B}" type="presParOf" srcId="{4E896725-2992-4A5D-8377-DDECF6F78B6B}" destId="{CA4C9749-04E5-43A6-85D1-8FCA6FA11800}" srcOrd="0" destOrd="0" presId="urn:microsoft.com/office/officeart/2008/layout/PictureStrips"/>
    <dgm:cxn modelId="{F57FB829-AFAC-493E-A61B-58BB5720D77E}" type="presParOf" srcId="{4E896725-2992-4A5D-8377-DDECF6F78B6B}" destId="{E8C95100-332D-4052-9C84-A11B04AEDC93}" srcOrd="1" destOrd="0" presId="urn:microsoft.com/office/officeart/2008/layout/PictureStrips"/>
    <dgm:cxn modelId="{69E87D9F-6658-4E84-8358-54E84C5C350F}" type="presParOf" srcId="{4E72B9AA-C072-48A7-A426-70419E469112}" destId="{924094FE-A4B6-4832-83C1-B8B94A12C6C0}" srcOrd="1" destOrd="0" presId="urn:microsoft.com/office/officeart/2008/layout/PictureStrips"/>
    <dgm:cxn modelId="{A4ED27A5-268E-4E23-853E-5B18B894D728}" type="presParOf" srcId="{4E72B9AA-C072-48A7-A426-70419E469112}" destId="{9B233360-58D9-40F8-9C25-2FB152E90E4D}" srcOrd="2" destOrd="0" presId="urn:microsoft.com/office/officeart/2008/layout/PictureStrips"/>
    <dgm:cxn modelId="{DBEAFA70-95E0-40E8-9C9A-013A43EB3A89}" type="presParOf" srcId="{9B233360-58D9-40F8-9C25-2FB152E90E4D}" destId="{9B2A8963-6166-4A74-882E-19A207B591A3}" srcOrd="0" destOrd="0" presId="urn:microsoft.com/office/officeart/2008/layout/PictureStrips"/>
    <dgm:cxn modelId="{D770E2BB-C139-48E9-8D9E-8B1AC09918C1}" type="presParOf" srcId="{9B233360-58D9-40F8-9C25-2FB152E90E4D}" destId="{4492B102-CBBB-4A03-ACAE-909DD254B769}" srcOrd="1" destOrd="0" presId="urn:microsoft.com/office/officeart/2008/layout/PictureStrips"/>
    <dgm:cxn modelId="{16314434-59DB-4F86-9622-CBE8A0592FA2}" type="presParOf" srcId="{4E72B9AA-C072-48A7-A426-70419E469112}" destId="{00553CB1-86C7-4B29-A349-86EE7F98F2D4}" srcOrd="3" destOrd="0" presId="urn:microsoft.com/office/officeart/2008/layout/PictureStrips"/>
    <dgm:cxn modelId="{2F8A5735-F759-48BC-BF6F-7B138CCCEED6}" type="presParOf" srcId="{4E72B9AA-C072-48A7-A426-70419E469112}" destId="{B7758BD2-8391-4D9B-8BD2-84A9F1E5FF33}" srcOrd="4" destOrd="0" presId="urn:microsoft.com/office/officeart/2008/layout/PictureStrips"/>
    <dgm:cxn modelId="{0B8EB792-FDCD-4BF3-9795-001DFDAF61B4}" type="presParOf" srcId="{B7758BD2-8391-4D9B-8BD2-84A9F1E5FF33}" destId="{7AC0EAFD-0F02-428A-8E8F-2DCA37EC5186}" srcOrd="0" destOrd="0" presId="urn:microsoft.com/office/officeart/2008/layout/PictureStrips"/>
    <dgm:cxn modelId="{F5384B18-B0E2-4228-B2BA-3FC0AD9476F3}" type="presParOf" srcId="{B7758BD2-8391-4D9B-8BD2-84A9F1E5FF33}" destId="{E7119505-B67A-4B37-AE76-B380040EC4D7}" srcOrd="1" destOrd="0" presId="urn:microsoft.com/office/officeart/2008/layout/PictureStrips"/>
    <dgm:cxn modelId="{92D2B9C4-280E-4297-923F-5F15EAC9C24E}" type="presParOf" srcId="{4E72B9AA-C072-48A7-A426-70419E469112}" destId="{894F78D1-C1BE-4BE9-BD61-99E70596653A}" srcOrd="5" destOrd="0" presId="urn:microsoft.com/office/officeart/2008/layout/PictureStrips"/>
    <dgm:cxn modelId="{93288F6B-13C4-42E7-85FB-D5B680B97363}" type="presParOf" srcId="{4E72B9AA-C072-48A7-A426-70419E469112}" destId="{AB9C3542-D133-4034-AB94-7B8E15F55D93}" srcOrd="6" destOrd="0" presId="urn:microsoft.com/office/officeart/2008/layout/PictureStrips"/>
    <dgm:cxn modelId="{81482BEC-7DE8-4629-A89B-B6474C5F9CB7}" type="presParOf" srcId="{AB9C3542-D133-4034-AB94-7B8E15F55D93}" destId="{DA14357C-FC8B-4E48-8C0F-2B5871EABF82}" srcOrd="0" destOrd="0" presId="urn:microsoft.com/office/officeart/2008/layout/PictureStrips"/>
    <dgm:cxn modelId="{D5335E9F-6FCB-45DA-8BDE-90FDCB5D6BCE}" type="presParOf" srcId="{AB9C3542-D133-4034-AB94-7B8E15F55D93}" destId="{079EB885-46F9-43A7-8BE6-9ED8580B91DD}" srcOrd="1" destOrd="0" presId="urn:microsoft.com/office/officeart/2008/layout/PictureStrips"/>
    <dgm:cxn modelId="{A302B8DB-4A07-4DF2-9F64-FC2ECAC7C34B}" type="presParOf" srcId="{4E72B9AA-C072-48A7-A426-70419E469112}" destId="{13EF9B4B-6961-4B03-B45A-2B53BFCCA4C4}" srcOrd="7" destOrd="0" presId="urn:microsoft.com/office/officeart/2008/layout/PictureStrips"/>
    <dgm:cxn modelId="{F85E676C-9CA0-437B-808C-D7586F98A690}" type="presParOf" srcId="{4E72B9AA-C072-48A7-A426-70419E469112}" destId="{4BD8515C-B5A9-41D7-9DC0-6FACA179E03A}" srcOrd="8" destOrd="0" presId="urn:microsoft.com/office/officeart/2008/layout/PictureStrips"/>
    <dgm:cxn modelId="{CD30E82A-887A-4990-AB5B-06E6F0E1D88D}" type="presParOf" srcId="{4BD8515C-B5A9-41D7-9DC0-6FACA179E03A}" destId="{2DF89168-E7D8-4300-94C6-2A79339229FE}" srcOrd="0" destOrd="0" presId="urn:microsoft.com/office/officeart/2008/layout/PictureStrips"/>
    <dgm:cxn modelId="{1EB98476-BB11-4C84-BA92-713CDB5DA46B}" type="presParOf" srcId="{4BD8515C-B5A9-41D7-9DC0-6FACA179E03A}" destId="{A15852F1-1C11-4AED-96E9-86EDCDF3309F}" srcOrd="1" destOrd="0" presId="urn:microsoft.com/office/officeart/2008/layout/PictureStrips"/>
    <dgm:cxn modelId="{BD9E7EC5-07A5-4CA1-AE20-CB6EC5AD0537}" type="presParOf" srcId="{4E72B9AA-C072-48A7-A426-70419E469112}" destId="{DAF20DE1-18CD-49B1-AEC8-E4171AD6AF16}" srcOrd="9" destOrd="0" presId="urn:microsoft.com/office/officeart/2008/layout/PictureStrips"/>
    <dgm:cxn modelId="{4878EBAC-6F51-4DE4-8703-52EC651093C7}" type="presParOf" srcId="{4E72B9AA-C072-48A7-A426-70419E469112}" destId="{F60C4AC1-5276-47EF-B37D-4A6D32E1AF10}" srcOrd="10" destOrd="0" presId="urn:microsoft.com/office/officeart/2008/layout/PictureStrips"/>
    <dgm:cxn modelId="{7165F785-947B-4F86-A4D8-06FC5A309CDA}" type="presParOf" srcId="{F60C4AC1-5276-47EF-B37D-4A6D32E1AF10}" destId="{31582C5F-0281-4E5F-B9B4-E4B1F68740BC}" srcOrd="0" destOrd="0" presId="urn:microsoft.com/office/officeart/2008/layout/PictureStrips"/>
    <dgm:cxn modelId="{7ECCB512-9C34-4E0D-81C8-01D8EBC21AE6}" type="presParOf" srcId="{F60C4AC1-5276-47EF-B37D-4A6D32E1AF10}" destId="{8E851773-EE89-452E-BBEC-40C7ED2846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71954C7A-29F5-45EF-884B-140110E854C2}" type="presOf" srcId="{FF3CC591-AA6B-4363-B1B1-8E1FCF842B10}" destId="{5677647D-1445-4CB5-A225-A56BAAEFFCA2}" srcOrd="0" destOrd="0" presId="urn:microsoft.com/office/officeart/2005/8/layout/process4"/>
    <dgm:cxn modelId="{4B66DFE2-9410-4325-BA41-FF0A7FB0E196}" type="presOf" srcId="{03010C53-D5B1-4154-A07E-FEF0F00403C7}" destId="{4E58ECCE-A1AC-4F39-BB6E-F8E9D693D6EF}" srcOrd="0" destOrd="0" presId="urn:microsoft.com/office/officeart/2005/8/layout/process4"/>
    <dgm:cxn modelId="{6707646A-8777-4F73-9EB1-4B4A14880F2C}" type="presParOf" srcId="{5677647D-1445-4CB5-A225-A56BAAEFFCA2}" destId="{0824EA21-B686-4244-A812-FA5012AF3BC3}" srcOrd="0" destOrd="0" presId="urn:microsoft.com/office/officeart/2005/8/layout/process4"/>
    <dgm:cxn modelId="{121FAF8D-D47E-4AD0-9A9C-87B1556FED7F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B564BF-4208-46DB-B4D3-DCF7E2A6D1F2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FACA6DD-D56B-41FD-916F-A494383CDC5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Políticas -  (Consistentes-Coerentes)</a:t>
          </a:r>
        </a:p>
      </dgm:t>
    </dgm:pt>
    <dgm:pt modelId="{37935A40-37A2-42F2-A47C-86A027CAE0A1}" type="parTrans" cxnId="{5D6641A1-93DD-4582-8E51-58F9C594F325}">
      <dgm:prSet/>
      <dgm:spPr/>
      <dgm:t>
        <a:bodyPr/>
        <a:lstStyle/>
        <a:p>
          <a:endParaRPr lang="pt-PT"/>
        </a:p>
      </dgm:t>
    </dgm:pt>
    <dgm:pt modelId="{893A079C-4687-4C5C-B2CE-6608103FF83A}" type="sibTrans" cxnId="{5D6641A1-93DD-4582-8E51-58F9C594F325}">
      <dgm:prSet/>
      <dgm:spPr/>
      <dgm:t>
        <a:bodyPr/>
        <a:lstStyle/>
        <a:p>
          <a:endParaRPr lang="pt-PT"/>
        </a:p>
      </dgm:t>
    </dgm:pt>
    <dgm:pt modelId="{4665C56D-2A04-42C7-AB74-86A7BCA6B36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-Legislação</a:t>
          </a:r>
        </a:p>
      </dgm:t>
    </dgm:pt>
    <dgm:pt modelId="{A74405B4-1340-43F7-8326-C191080C5AE7}" type="parTrans" cxnId="{57510C62-180F-4627-B157-B7056CD04CDE}">
      <dgm:prSet/>
      <dgm:spPr/>
      <dgm:t>
        <a:bodyPr/>
        <a:lstStyle/>
        <a:p>
          <a:endParaRPr lang="pt-PT"/>
        </a:p>
      </dgm:t>
    </dgm:pt>
    <dgm:pt modelId="{D3CA267C-0F51-46BE-B2BC-059770DFC30D}" type="sibTrans" cxnId="{57510C62-180F-4627-B157-B7056CD04CDE}">
      <dgm:prSet/>
      <dgm:spPr/>
      <dgm:t>
        <a:bodyPr/>
        <a:lstStyle/>
        <a:p>
          <a:endParaRPr lang="pt-PT"/>
        </a:p>
      </dgm:t>
    </dgm:pt>
    <dgm:pt modelId="{CF810785-39DF-46DF-9E51-A55DB467F14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Recursos Humanos</a:t>
          </a:r>
        </a:p>
      </dgm:t>
    </dgm:pt>
    <dgm:pt modelId="{86FA7585-A80E-48BE-A740-6AFFC075CFDC}" type="parTrans" cxnId="{BB452ECB-5FA1-4007-A7CA-63A95A9F6330}">
      <dgm:prSet/>
      <dgm:spPr/>
      <dgm:t>
        <a:bodyPr/>
        <a:lstStyle/>
        <a:p>
          <a:endParaRPr lang="pt-PT"/>
        </a:p>
      </dgm:t>
    </dgm:pt>
    <dgm:pt modelId="{93C43F33-4EDC-423F-8E36-2E9CAA03FD66}" type="sibTrans" cxnId="{BB452ECB-5FA1-4007-A7CA-63A95A9F6330}">
      <dgm:prSet/>
      <dgm:spPr/>
      <dgm:t>
        <a:bodyPr/>
        <a:lstStyle/>
        <a:p>
          <a:endParaRPr lang="pt-PT"/>
        </a:p>
      </dgm:t>
    </dgm:pt>
    <dgm:pt modelId="{56D60C05-4B27-4729-B0B6-381241199E1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Comprometidos</a:t>
          </a:r>
        </a:p>
      </dgm:t>
    </dgm:pt>
    <dgm:pt modelId="{F7FC91FA-C868-4E83-A9C0-A88DED7290C9}" type="parTrans" cxnId="{38EE30F6-2EA9-4B76-94C0-3DADE706BF55}">
      <dgm:prSet/>
      <dgm:spPr/>
      <dgm:t>
        <a:bodyPr/>
        <a:lstStyle/>
        <a:p>
          <a:endParaRPr lang="pt-PT"/>
        </a:p>
      </dgm:t>
    </dgm:pt>
    <dgm:pt modelId="{3F4EBCF0-CAAB-4220-885A-7E3BDC11C767}" type="sibTrans" cxnId="{38EE30F6-2EA9-4B76-94C0-3DADE706BF55}">
      <dgm:prSet/>
      <dgm:spPr/>
      <dgm:t>
        <a:bodyPr/>
        <a:lstStyle/>
        <a:p>
          <a:endParaRPr lang="pt-PT"/>
        </a:p>
      </dgm:t>
    </dgm:pt>
    <dgm:pt modelId="{275D5115-C41D-43E8-823E-95F05EB9189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900" b="0" dirty="0">
              <a:latin typeface="+mn-lt"/>
              <a:cs typeface="Arial" panose="020B0604020202020204" pitchFamily="34" charset="0"/>
            </a:rPr>
            <a:t>CONTROLO</a:t>
          </a:r>
        </a:p>
        <a:p>
          <a:pPr algn="ctr"/>
          <a:r>
            <a:rPr lang="pt-PT" sz="900" b="0" dirty="0">
              <a:latin typeface="+mn-lt"/>
              <a:cs typeface="Arial" panose="020B0604020202020204" pitchFamily="34" charset="0"/>
            </a:rPr>
            <a:t> DE METAS</a:t>
          </a:r>
        </a:p>
      </dgm:t>
    </dgm:pt>
    <dgm:pt modelId="{4C2EB4EE-5DCF-40CE-93A8-6B8A0B945A47}" type="parTrans" cxnId="{7ABE062D-D079-42B8-B191-89B273C6D5C5}">
      <dgm:prSet/>
      <dgm:spPr/>
      <dgm:t>
        <a:bodyPr/>
        <a:lstStyle/>
        <a:p>
          <a:endParaRPr lang="pt-PT"/>
        </a:p>
      </dgm:t>
    </dgm:pt>
    <dgm:pt modelId="{F3E869D5-50AB-4A46-9694-98498F22A367}" type="sibTrans" cxnId="{7ABE062D-D079-42B8-B191-89B273C6D5C5}">
      <dgm:prSet/>
      <dgm:spPr/>
      <dgm:t>
        <a:bodyPr/>
        <a:lstStyle/>
        <a:p>
          <a:endParaRPr lang="pt-PT"/>
        </a:p>
      </dgm:t>
    </dgm:pt>
    <dgm:pt modelId="{D87E617F-5F0F-4B22-9FC4-FB661ACE550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Instituições (Fortes e Autónomas)</a:t>
          </a:r>
        </a:p>
      </dgm:t>
    </dgm:pt>
    <dgm:pt modelId="{2C80F498-EEE3-44D6-AF14-2B6C7F8212E9}" type="parTrans" cxnId="{DABDE271-6CC7-43B9-9913-37A8AF56DF78}">
      <dgm:prSet/>
      <dgm:spPr/>
      <dgm:t>
        <a:bodyPr/>
        <a:lstStyle/>
        <a:p>
          <a:endParaRPr lang="pt-PT"/>
        </a:p>
      </dgm:t>
    </dgm:pt>
    <dgm:pt modelId="{74984846-3BD5-4973-BAED-499CE86E2A6E}" type="sibTrans" cxnId="{DABDE271-6CC7-43B9-9913-37A8AF56DF78}">
      <dgm:prSet/>
      <dgm:spPr/>
      <dgm:t>
        <a:bodyPr/>
        <a:lstStyle/>
        <a:p>
          <a:endParaRPr lang="pt-PT"/>
        </a:p>
      </dgm:t>
    </dgm:pt>
    <dgm:pt modelId="{5DCD8804-8E6E-4109-9476-E27D1FD0E46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Missão</a:t>
          </a:r>
        </a:p>
      </dgm:t>
    </dgm:pt>
    <dgm:pt modelId="{412CF710-75A6-424D-8DA4-396E33E76F37}" type="parTrans" cxnId="{1921F99B-35FF-4E90-8B17-0FE019716694}">
      <dgm:prSet/>
      <dgm:spPr/>
      <dgm:t>
        <a:bodyPr/>
        <a:lstStyle/>
        <a:p>
          <a:endParaRPr lang="pt-PT"/>
        </a:p>
      </dgm:t>
    </dgm:pt>
    <dgm:pt modelId="{36582FB7-2166-4B80-9705-FE53E3631395}" type="sibTrans" cxnId="{1921F99B-35FF-4E90-8B17-0FE019716694}">
      <dgm:prSet/>
      <dgm:spPr/>
      <dgm:t>
        <a:bodyPr/>
        <a:lstStyle/>
        <a:p>
          <a:endParaRPr lang="pt-PT"/>
        </a:p>
      </dgm:t>
    </dgm:pt>
    <dgm:pt modelId="{9FAFC19A-1FDC-4322-9674-A7221D78DDF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-Estratégias</a:t>
          </a:r>
        </a:p>
      </dgm:t>
    </dgm:pt>
    <dgm:pt modelId="{C7AFCAFB-75BE-4E75-A4A7-9F82B69D67C2}" type="parTrans" cxnId="{9D711223-54B5-40E5-9BC3-747CBE640913}">
      <dgm:prSet/>
      <dgm:spPr/>
      <dgm:t>
        <a:bodyPr/>
        <a:lstStyle/>
        <a:p>
          <a:endParaRPr lang="pt-PT"/>
        </a:p>
      </dgm:t>
    </dgm:pt>
    <dgm:pt modelId="{BE69A9BD-7A63-42DF-9BC6-29DA52E425A0}" type="sibTrans" cxnId="{9D711223-54B5-40E5-9BC3-747CBE640913}">
      <dgm:prSet/>
      <dgm:spPr/>
      <dgm:t>
        <a:bodyPr/>
        <a:lstStyle/>
        <a:p>
          <a:endParaRPr lang="pt-PT"/>
        </a:p>
      </dgm:t>
    </dgm:pt>
    <dgm:pt modelId="{F34C3E2C-62A2-465B-A08A-2C52B9FC99E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-Planos</a:t>
          </a:r>
        </a:p>
      </dgm:t>
    </dgm:pt>
    <dgm:pt modelId="{4AC39AAE-88E0-40A2-A0D4-A9E28170C171}" type="parTrans" cxnId="{4B3676F7-C4DC-48CE-901D-FE678F0A1EC5}">
      <dgm:prSet/>
      <dgm:spPr/>
      <dgm:t>
        <a:bodyPr/>
        <a:lstStyle/>
        <a:p>
          <a:endParaRPr lang="pt-PT"/>
        </a:p>
      </dgm:t>
    </dgm:pt>
    <dgm:pt modelId="{AB053DAE-3B74-459C-AA4E-35D1DFDC1705}" type="sibTrans" cxnId="{4B3676F7-C4DC-48CE-901D-FE678F0A1EC5}">
      <dgm:prSet/>
      <dgm:spPr/>
      <dgm:t>
        <a:bodyPr/>
        <a:lstStyle/>
        <a:p>
          <a:endParaRPr lang="pt-PT"/>
        </a:p>
      </dgm:t>
    </dgm:pt>
    <dgm:pt modelId="{9996D2BB-E470-4315-B6E1-C5531C7BE12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Visão</a:t>
          </a:r>
        </a:p>
      </dgm:t>
    </dgm:pt>
    <dgm:pt modelId="{D68C7172-DD58-4EB7-BBD9-BD0A5F5608B4}" type="parTrans" cxnId="{8B4A9116-3B4A-4F9A-82D6-BAA89C27276D}">
      <dgm:prSet/>
      <dgm:spPr/>
      <dgm:t>
        <a:bodyPr/>
        <a:lstStyle/>
        <a:p>
          <a:endParaRPr lang="pt-PT"/>
        </a:p>
      </dgm:t>
    </dgm:pt>
    <dgm:pt modelId="{1CB4320A-128E-4586-9815-FD877ACAF3DB}" type="sibTrans" cxnId="{8B4A9116-3B4A-4F9A-82D6-BAA89C27276D}">
      <dgm:prSet/>
      <dgm:spPr/>
      <dgm:t>
        <a:bodyPr/>
        <a:lstStyle/>
        <a:p>
          <a:endParaRPr lang="pt-PT"/>
        </a:p>
      </dgm:t>
    </dgm:pt>
    <dgm:pt modelId="{DFEECA6D-8E74-4057-8799-EC6085D5BFD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Valor</a:t>
          </a:r>
        </a:p>
      </dgm:t>
    </dgm:pt>
    <dgm:pt modelId="{E6BB3DEA-E671-4D28-9D95-045AEFAD0C7C}" type="parTrans" cxnId="{FA8607E5-5F04-46E8-9DA0-BE04419711E6}">
      <dgm:prSet/>
      <dgm:spPr/>
      <dgm:t>
        <a:bodyPr/>
        <a:lstStyle/>
        <a:p>
          <a:endParaRPr lang="pt-PT"/>
        </a:p>
      </dgm:t>
    </dgm:pt>
    <dgm:pt modelId="{2BF4EB63-C17C-43CA-9441-9356F8FFC474}" type="sibTrans" cxnId="{FA8607E5-5F04-46E8-9DA0-BE04419711E6}">
      <dgm:prSet/>
      <dgm:spPr/>
      <dgm:t>
        <a:bodyPr/>
        <a:lstStyle/>
        <a:p>
          <a:endParaRPr lang="pt-PT"/>
        </a:p>
      </dgm:t>
    </dgm:pt>
    <dgm:pt modelId="{187D3879-3FA1-4A1D-9918-56B8974B7EA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200" dirty="0">
              <a:latin typeface="+mn-lt"/>
              <a:cs typeface="Arial" panose="020B0604020202020204" pitchFamily="34" charset="0"/>
            </a:rPr>
            <a:t>Qualidade</a:t>
          </a:r>
        </a:p>
      </dgm:t>
    </dgm:pt>
    <dgm:pt modelId="{B614790E-789B-497A-89B6-C2661F489D9C}" type="parTrans" cxnId="{D8BFECB2-31E0-4354-A1D5-4D32ABA6C9CC}">
      <dgm:prSet/>
      <dgm:spPr/>
      <dgm:t>
        <a:bodyPr/>
        <a:lstStyle/>
        <a:p>
          <a:endParaRPr lang="pt-PT"/>
        </a:p>
      </dgm:t>
    </dgm:pt>
    <dgm:pt modelId="{2D8030D9-06DE-4670-BD48-663D1D17E3FF}" type="sibTrans" cxnId="{D8BFECB2-31E0-4354-A1D5-4D32ABA6C9CC}">
      <dgm:prSet/>
      <dgm:spPr/>
      <dgm:t>
        <a:bodyPr/>
        <a:lstStyle/>
        <a:p>
          <a:endParaRPr lang="pt-PT"/>
        </a:p>
      </dgm:t>
    </dgm:pt>
    <dgm:pt modelId="{8E93E472-7BF3-4C94-A1AD-5FE4F1E8018C}" type="pres">
      <dgm:prSet presAssocID="{9AB564BF-4208-46DB-B4D3-DCF7E2A6D1F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C34C4446-3D48-4C51-9E85-0D36F5E4F53A}" type="pres">
      <dgm:prSet presAssocID="{9AB564BF-4208-46DB-B4D3-DCF7E2A6D1F2}" presName="pyramid" presStyleLbl="node1" presStyleIdx="0" presStyleCnt="1" custScaleX="56359" custScaleY="43300" custLinFactNeighborX="29060" custLinFactNeighborY="384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02D75FE-204C-4953-9A5D-18467B4FD748}" type="pres">
      <dgm:prSet presAssocID="{9AB564BF-4208-46DB-B4D3-DCF7E2A6D1F2}" presName="theList" presStyleCnt="0"/>
      <dgm:spPr/>
    </dgm:pt>
    <dgm:pt modelId="{1A574B9A-9F39-4E7E-BC7B-C571832E66BE}" type="pres">
      <dgm:prSet presAssocID="{5FACA6DD-D56B-41FD-916F-A494383CDC53}" presName="aNode" presStyleLbl="fgAcc1" presStyleIdx="0" presStyleCnt="4" custScaleX="120967" custScaleY="2000000" custLinFactY="119494" custLinFactNeighborX="-3396" custLinFactNeighborY="2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898B2C-5976-4BBF-AE34-35B2DBEA08E1}" type="pres">
      <dgm:prSet presAssocID="{5FACA6DD-D56B-41FD-916F-A494383CDC53}" presName="aSpace" presStyleCnt="0"/>
      <dgm:spPr/>
    </dgm:pt>
    <dgm:pt modelId="{9CE4EFC3-6A4B-4CC1-ABF0-C1381E56D415}" type="pres">
      <dgm:prSet presAssocID="{275D5115-C41D-43E8-823E-95F05EB91897}" presName="aNode" presStyleLbl="fgAcc1" presStyleIdx="1" presStyleCnt="4" custScaleX="38107" custScaleY="1701076" custLinFactY="1900000" custLinFactNeighborX="-5764" custLinFactNeighborY="19342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99E162-E243-443D-A425-C8DB1BC30F6C}" type="pres">
      <dgm:prSet presAssocID="{275D5115-C41D-43E8-823E-95F05EB91897}" presName="aSpace" presStyleCnt="0"/>
      <dgm:spPr/>
    </dgm:pt>
    <dgm:pt modelId="{4EF382CF-DF0C-4523-A1C8-E0B2DDCECEFC}" type="pres">
      <dgm:prSet presAssocID="{CF810785-39DF-46DF-9E51-A55DB467F143}" presName="aNode" presStyleLbl="fgAcc1" presStyleIdx="2" presStyleCnt="4" custScaleX="67618" custScaleY="2000000" custLinFactY="1500000" custLinFactNeighborX="73006" custLinFactNeighborY="15887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58AE65-E418-48A5-9212-626536F952B1}" type="pres">
      <dgm:prSet presAssocID="{CF810785-39DF-46DF-9E51-A55DB467F143}" presName="aSpace" presStyleCnt="0"/>
      <dgm:spPr/>
    </dgm:pt>
    <dgm:pt modelId="{6B319B1B-F483-498A-AD89-BAE44E893CE1}" type="pres">
      <dgm:prSet presAssocID="{D87E617F-5F0F-4B22-9FC4-FB661ACE5506}" presName="aNode" presStyleLbl="fgAcc1" presStyleIdx="3" presStyleCnt="4" custScaleX="88738" custScaleY="2000000" custLinFactY="-296425" custLinFactNeighborX="-93417" custLinFactNeighborY="-3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EB5E65-8706-423A-8C13-8A3B25A9414C}" type="pres">
      <dgm:prSet presAssocID="{D87E617F-5F0F-4B22-9FC4-FB661ACE5506}" presName="aSpace" presStyleCnt="0"/>
      <dgm:spPr/>
    </dgm:pt>
  </dgm:ptLst>
  <dgm:cxnLst>
    <dgm:cxn modelId="{A856DD18-A541-4747-B8E7-88A68DC624FD}" type="presOf" srcId="{4665C56D-2A04-42C7-AB74-86A7BCA6B368}" destId="{1A574B9A-9F39-4E7E-BC7B-C571832E66BE}" srcOrd="0" destOrd="1" presId="urn:microsoft.com/office/officeart/2005/8/layout/pyramid2"/>
    <dgm:cxn modelId="{57510C62-180F-4627-B157-B7056CD04CDE}" srcId="{5FACA6DD-D56B-41FD-916F-A494383CDC53}" destId="{4665C56D-2A04-42C7-AB74-86A7BCA6B368}" srcOrd="0" destOrd="0" parTransId="{A74405B4-1340-43F7-8326-C191080C5AE7}" sibTransId="{D3CA267C-0F51-46BE-B2BC-059770DFC30D}"/>
    <dgm:cxn modelId="{DABDE271-6CC7-43B9-9913-37A8AF56DF78}" srcId="{9AB564BF-4208-46DB-B4D3-DCF7E2A6D1F2}" destId="{D87E617F-5F0F-4B22-9FC4-FB661ACE5506}" srcOrd="3" destOrd="0" parTransId="{2C80F498-EEE3-44D6-AF14-2B6C7F8212E9}" sibTransId="{74984846-3BD5-4973-BAED-499CE86E2A6E}"/>
    <dgm:cxn modelId="{BB452ECB-5FA1-4007-A7CA-63A95A9F6330}" srcId="{9AB564BF-4208-46DB-B4D3-DCF7E2A6D1F2}" destId="{CF810785-39DF-46DF-9E51-A55DB467F143}" srcOrd="2" destOrd="0" parTransId="{86FA7585-A80E-48BE-A740-6AFFC075CFDC}" sibTransId="{93C43F33-4EDC-423F-8E36-2E9CAA03FD66}"/>
    <dgm:cxn modelId="{38EE30F6-2EA9-4B76-94C0-3DADE706BF55}" srcId="{CF810785-39DF-46DF-9E51-A55DB467F143}" destId="{56D60C05-4B27-4729-B0B6-381241199E11}" srcOrd="1" destOrd="0" parTransId="{F7FC91FA-C868-4E83-A9C0-A88DED7290C9}" sibTransId="{3F4EBCF0-CAAB-4220-885A-7E3BDC11C767}"/>
    <dgm:cxn modelId="{CDD474DA-D2D5-45B6-89CD-9D545DDCBEAB}" type="presOf" srcId="{275D5115-C41D-43E8-823E-95F05EB91897}" destId="{9CE4EFC3-6A4B-4CC1-ABF0-C1381E56D415}" srcOrd="0" destOrd="0" presId="urn:microsoft.com/office/officeart/2005/8/layout/pyramid2"/>
    <dgm:cxn modelId="{9D711223-54B5-40E5-9BC3-747CBE640913}" srcId="{5FACA6DD-D56B-41FD-916F-A494383CDC53}" destId="{9FAFC19A-1FDC-4322-9674-A7221D78DDF6}" srcOrd="1" destOrd="0" parTransId="{C7AFCAFB-75BE-4E75-A4A7-9F82B69D67C2}" sibTransId="{BE69A9BD-7A63-42DF-9BC6-29DA52E425A0}"/>
    <dgm:cxn modelId="{AB48EF6D-7C4C-4BF0-96EE-32921B81C089}" type="presOf" srcId="{5DCD8804-8E6E-4109-9476-E27D1FD0E460}" destId="{6B319B1B-F483-498A-AD89-BAE44E893CE1}" srcOrd="0" destOrd="1" presId="urn:microsoft.com/office/officeart/2005/8/layout/pyramid2"/>
    <dgm:cxn modelId="{4B3676F7-C4DC-48CE-901D-FE678F0A1EC5}" srcId="{5FACA6DD-D56B-41FD-916F-A494383CDC53}" destId="{F34C3E2C-62A2-465B-A08A-2C52B9FC99EC}" srcOrd="2" destOrd="0" parTransId="{4AC39AAE-88E0-40A2-A0D4-A9E28170C171}" sibTransId="{AB053DAE-3B74-459C-AA4E-35D1DFDC1705}"/>
    <dgm:cxn modelId="{1921F99B-35FF-4E90-8B17-0FE019716694}" srcId="{D87E617F-5F0F-4B22-9FC4-FB661ACE5506}" destId="{5DCD8804-8E6E-4109-9476-E27D1FD0E460}" srcOrd="0" destOrd="0" parTransId="{412CF710-75A6-424D-8DA4-396E33E76F37}" sibTransId="{36582FB7-2166-4B80-9705-FE53E3631395}"/>
    <dgm:cxn modelId="{638D5E8A-6EFB-4109-AD00-C1B62A91F595}" type="presOf" srcId="{56D60C05-4B27-4729-B0B6-381241199E11}" destId="{4EF382CF-DF0C-4523-A1C8-E0B2DDCECEFC}" srcOrd="0" destOrd="2" presId="urn:microsoft.com/office/officeart/2005/8/layout/pyramid2"/>
    <dgm:cxn modelId="{83E272B4-C6A4-4DD0-A767-8B4580410FDE}" type="presOf" srcId="{9996D2BB-E470-4315-B6E1-C5531C7BE121}" destId="{6B319B1B-F483-498A-AD89-BAE44E893CE1}" srcOrd="0" destOrd="2" presId="urn:microsoft.com/office/officeart/2005/8/layout/pyramid2"/>
    <dgm:cxn modelId="{1071A951-858E-476D-A2BB-7E5A034DF667}" type="presOf" srcId="{9AB564BF-4208-46DB-B4D3-DCF7E2A6D1F2}" destId="{8E93E472-7BF3-4C94-A1AD-5FE4F1E8018C}" srcOrd="0" destOrd="0" presId="urn:microsoft.com/office/officeart/2005/8/layout/pyramid2"/>
    <dgm:cxn modelId="{D162E1CE-144E-4D6E-A11C-4141E7A63A75}" type="presOf" srcId="{F34C3E2C-62A2-465B-A08A-2C52B9FC99EC}" destId="{1A574B9A-9F39-4E7E-BC7B-C571832E66BE}" srcOrd="0" destOrd="3" presId="urn:microsoft.com/office/officeart/2005/8/layout/pyramid2"/>
    <dgm:cxn modelId="{4D190421-3EEF-4C37-9282-793969054DE0}" type="presOf" srcId="{D87E617F-5F0F-4B22-9FC4-FB661ACE5506}" destId="{6B319B1B-F483-498A-AD89-BAE44E893CE1}" srcOrd="0" destOrd="0" presId="urn:microsoft.com/office/officeart/2005/8/layout/pyramid2"/>
    <dgm:cxn modelId="{01780555-15B0-4402-A067-35893FF69AA3}" type="presOf" srcId="{9FAFC19A-1FDC-4322-9674-A7221D78DDF6}" destId="{1A574B9A-9F39-4E7E-BC7B-C571832E66BE}" srcOrd="0" destOrd="2" presId="urn:microsoft.com/office/officeart/2005/8/layout/pyramid2"/>
    <dgm:cxn modelId="{D2F46D89-C92B-4262-9085-F4D813CADBCB}" type="presOf" srcId="{187D3879-3FA1-4A1D-9918-56B8974B7EAC}" destId="{4EF382CF-DF0C-4523-A1C8-E0B2DDCECEFC}" srcOrd="0" destOrd="1" presId="urn:microsoft.com/office/officeart/2005/8/layout/pyramid2"/>
    <dgm:cxn modelId="{D8BFECB2-31E0-4354-A1D5-4D32ABA6C9CC}" srcId="{CF810785-39DF-46DF-9E51-A55DB467F143}" destId="{187D3879-3FA1-4A1D-9918-56B8974B7EAC}" srcOrd="0" destOrd="0" parTransId="{B614790E-789B-497A-89B6-C2661F489D9C}" sibTransId="{2D8030D9-06DE-4670-BD48-663D1D17E3FF}"/>
    <dgm:cxn modelId="{7ABE062D-D079-42B8-B191-89B273C6D5C5}" srcId="{9AB564BF-4208-46DB-B4D3-DCF7E2A6D1F2}" destId="{275D5115-C41D-43E8-823E-95F05EB91897}" srcOrd="1" destOrd="0" parTransId="{4C2EB4EE-5DCF-40CE-93A8-6B8A0B945A47}" sibTransId="{F3E869D5-50AB-4A46-9694-98498F22A367}"/>
    <dgm:cxn modelId="{8B4A9116-3B4A-4F9A-82D6-BAA89C27276D}" srcId="{D87E617F-5F0F-4B22-9FC4-FB661ACE5506}" destId="{9996D2BB-E470-4315-B6E1-C5531C7BE121}" srcOrd="1" destOrd="0" parTransId="{D68C7172-DD58-4EB7-BBD9-BD0A5F5608B4}" sibTransId="{1CB4320A-128E-4586-9815-FD877ACAF3DB}"/>
    <dgm:cxn modelId="{B9C371BC-809F-4E70-A5B0-4DC39E592F9F}" type="presOf" srcId="{5FACA6DD-D56B-41FD-916F-A494383CDC53}" destId="{1A574B9A-9F39-4E7E-BC7B-C571832E66BE}" srcOrd="0" destOrd="0" presId="urn:microsoft.com/office/officeart/2005/8/layout/pyramid2"/>
    <dgm:cxn modelId="{66E30AE0-110C-4587-8EDA-5BF5924C214E}" type="presOf" srcId="{DFEECA6D-8E74-4057-8799-EC6085D5BFD9}" destId="{6B319B1B-F483-498A-AD89-BAE44E893CE1}" srcOrd="0" destOrd="3" presId="urn:microsoft.com/office/officeart/2005/8/layout/pyramid2"/>
    <dgm:cxn modelId="{2D57A856-26D8-4E07-8953-62400BC7261D}" type="presOf" srcId="{CF810785-39DF-46DF-9E51-A55DB467F143}" destId="{4EF382CF-DF0C-4523-A1C8-E0B2DDCECEFC}" srcOrd="0" destOrd="0" presId="urn:microsoft.com/office/officeart/2005/8/layout/pyramid2"/>
    <dgm:cxn modelId="{5D6641A1-93DD-4582-8E51-58F9C594F325}" srcId="{9AB564BF-4208-46DB-B4D3-DCF7E2A6D1F2}" destId="{5FACA6DD-D56B-41FD-916F-A494383CDC53}" srcOrd="0" destOrd="0" parTransId="{37935A40-37A2-42F2-A47C-86A027CAE0A1}" sibTransId="{893A079C-4687-4C5C-B2CE-6608103FF83A}"/>
    <dgm:cxn modelId="{FA8607E5-5F04-46E8-9DA0-BE04419711E6}" srcId="{D87E617F-5F0F-4B22-9FC4-FB661ACE5506}" destId="{DFEECA6D-8E74-4057-8799-EC6085D5BFD9}" srcOrd="2" destOrd="0" parTransId="{E6BB3DEA-E671-4D28-9D95-045AEFAD0C7C}" sibTransId="{2BF4EB63-C17C-43CA-9441-9356F8FFC474}"/>
    <dgm:cxn modelId="{1943D1AA-74D0-4953-9566-5B19B735DDBF}" type="presParOf" srcId="{8E93E472-7BF3-4C94-A1AD-5FE4F1E8018C}" destId="{C34C4446-3D48-4C51-9E85-0D36F5E4F53A}" srcOrd="0" destOrd="0" presId="urn:microsoft.com/office/officeart/2005/8/layout/pyramid2"/>
    <dgm:cxn modelId="{1A941ECA-B061-4E03-B774-F3E1501A484D}" type="presParOf" srcId="{8E93E472-7BF3-4C94-A1AD-5FE4F1E8018C}" destId="{402D75FE-204C-4953-9A5D-18467B4FD748}" srcOrd="1" destOrd="0" presId="urn:microsoft.com/office/officeart/2005/8/layout/pyramid2"/>
    <dgm:cxn modelId="{3ADA9B09-5C46-4FB2-90CC-BA8B9745A45E}" type="presParOf" srcId="{402D75FE-204C-4953-9A5D-18467B4FD748}" destId="{1A574B9A-9F39-4E7E-BC7B-C571832E66BE}" srcOrd="0" destOrd="0" presId="urn:microsoft.com/office/officeart/2005/8/layout/pyramid2"/>
    <dgm:cxn modelId="{DB2353ED-B1D4-4A72-A3BC-DEB74E359538}" type="presParOf" srcId="{402D75FE-204C-4953-9A5D-18467B4FD748}" destId="{3A898B2C-5976-4BBF-AE34-35B2DBEA08E1}" srcOrd="1" destOrd="0" presId="urn:microsoft.com/office/officeart/2005/8/layout/pyramid2"/>
    <dgm:cxn modelId="{C59D3BF7-9CC6-4CC1-9A3D-79D77E9C5EAD}" type="presParOf" srcId="{402D75FE-204C-4953-9A5D-18467B4FD748}" destId="{9CE4EFC3-6A4B-4CC1-ABF0-C1381E56D415}" srcOrd="2" destOrd="0" presId="urn:microsoft.com/office/officeart/2005/8/layout/pyramid2"/>
    <dgm:cxn modelId="{5109FEDA-74BD-43B0-8409-D9C02265B299}" type="presParOf" srcId="{402D75FE-204C-4953-9A5D-18467B4FD748}" destId="{AA99E162-E243-443D-A425-C8DB1BC30F6C}" srcOrd="3" destOrd="0" presId="urn:microsoft.com/office/officeart/2005/8/layout/pyramid2"/>
    <dgm:cxn modelId="{28B250C9-D6A9-4832-BAC1-141E68E80A57}" type="presParOf" srcId="{402D75FE-204C-4953-9A5D-18467B4FD748}" destId="{4EF382CF-DF0C-4523-A1C8-E0B2DDCECEFC}" srcOrd="4" destOrd="0" presId="urn:microsoft.com/office/officeart/2005/8/layout/pyramid2"/>
    <dgm:cxn modelId="{3F87FE96-A319-4273-A843-8A6C014DE092}" type="presParOf" srcId="{402D75FE-204C-4953-9A5D-18467B4FD748}" destId="{3158AE65-E418-48A5-9212-626536F952B1}" srcOrd="5" destOrd="0" presId="urn:microsoft.com/office/officeart/2005/8/layout/pyramid2"/>
    <dgm:cxn modelId="{A3476056-5E48-4FFC-929B-D85F3EB41040}" type="presParOf" srcId="{402D75FE-204C-4953-9A5D-18467B4FD748}" destId="{6B319B1B-F483-498A-AD89-BAE44E893CE1}" srcOrd="6" destOrd="0" presId="urn:microsoft.com/office/officeart/2005/8/layout/pyramid2"/>
    <dgm:cxn modelId="{0120293A-4057-480C-BA8C-F870B063C1B6}" type="presParOf" srcId="{402D75FE-204C-4953-9A5D-18467B4FD748}" destId="{08EB5E65-8706-423A-8C13-8A3B25A9414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2.4- Triângulo de Regulação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827DB815-4FBA-4C80-AB27-CD02EA871905}" type="presOf" srcId="{03010C53-D5B1-4154-A07E-FEF0F00403C7}" destId="{4E58ECCE-A1AC-4F39-BB6E-F8E9D693D6EF}" srcOrd="0" destOrd="0" presId="urn:microsoft.com/office/officeart/2005/8/layout/process4"/>
    <dgm:cxn modelId="{1FF1B237-9218-4BB4-B083-1923A712AEE6}" type="presOf" srcId="{FF3CC591-AA6B-4363-B1B1-8E1FCF842B10}" destId="{5677647D-1445-4CB5-A225-A56BAAEFFCA2}" srcOrd="0" destOrd="0" presId="urn:microsoft.com/office/officeart/2005/8/layout/process4"/>
    <dgm:cxn modelId="{D25A7612-0D0C-4B0E-A27F-FEC23918EFBD}" type="presParOf" srcId="{5677647D-1445-4CB5-A225-A56BAAEFFCA2}" destId="{0824EA21-B686-4244-A812-FA5012AF3BC3}" srcOrd="0" destOrd="0" presId="urn:microsoft.com/office/officeart/2005/8/layout/process4"/>
    <dgm:cxn modelId="{A29A4F52-A109-4038-9DB0-FD25AE6C5EC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D348CC4-DBDB-41A3-A2F2-F43559BBFDC7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</dgm:ptLst>
  <dgm:cxnLst>
    <dgm:cxn modelId="{651E666F-0596-4CF9-99A9-168A2C37A386}" type="presOf" srcId="{0AB44850-DC5D-438B-8E9E-EDEDD1F34E0E}" destId="{CD348CC4-DBDB-41A3-A2F2-F43559BBFDC7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EFFDD8BF-B14F-47AD-A161-2368262F9C96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0F29ECF-45B6-447B-9ECB-F34E5ACE81EF}" type="presOf" srcId="{FF3CC591-AA6B-4363-B1B1-8E1FCF842B10}" destId="{5677647D-1445-4CB5-A225-A56BAAEFFCA2}" srcOrd="0" destOrd="0" presId="urn:microsoft.com/office/officeart/2005/8/layout/process4"/>
    <dgm:cxn modelId="{3431DBDB-BDE4-4B9C-ACAE-DF2FD4DC9F0D}" type="presParOf" srcId="{5677647D-1445-4CB5-A225-A56BAAEFFCA2}" destId="{0824EA21-B686-4244-A812-FA5012AF3BC3}" srcOrd="0" destOrd="0" presId="urn:microsoft.com/office/officeart/2005/8/layout/process4"/>
    <dgm:cxn modelId="{61E8A595-DADA-4AFB-B562-382A49F39E4A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2.5- Resultados Globais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3E0C1FE8-E640-4C8F-9909-CAB46BC52B7D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7D99A072-49AF-4696-91C3-40DFE32F7129}" type="presOf" srcId="{03010C53-D5B1-4154-A07E-FEF0F00403C7}" destId="{4E58ECCE-A1AC-4F39-BB6E-F8E9D693D6EF}" srcOrd="0" destOrd="0" presId="urn:microsoft.com/office/officeart/2005/8/layout/process4"/>
    <dgm:cxn modelId="{4804AB6E-EFFC-4B70-9CCB-1FA872C8F424}" type="presParOf" srcId="{5677647D-1445-4CB5-A225-A56BAAEFFCA2}" destId="{0824EA21-B686-4244-A812-FA5012AF3BC3}" srcOrd="0" destOrd="0" presId="urn:microsoft.com/office/officeart/2005/8/layout/process4"/>
    <dgm:cxn modelId="{29D9736B-F608-4FB0-85E0-8E98CF0210F9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D348CC4-DBDB-41A3-A2F2-F43559BBFDC7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</dgm:ptLst>
  <dgm:cxnLst>
    <dgm:cxn modelId="{749F5E07-286A-49C7-A2F2-C677F8540C8A}" type="presOf" srcId="{0AB44850-DC5D-438B-8E9E-EDEDD1F34E0E}" destId="{CD348CC4-DBDB-41A3-A2F2-F43559BBFDC7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3F177074-B3CF-4383-AD73-EBE21827E9FF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35FD9BC0-151D-4195-824A-E3563AA1D963}" type="presOf" srcId="{03010C53-D5B1-4154-A07E-FEF0F00403C7}" destId="{4E58ECCE-A1AC-4F39-BB6E-F8E9D693D6EF}" srcOrd="0" destOrd="0" presId="urn:microsoft.com/office/officeart/2005/8/layout/process4"/>
    <dgm:cxn modelId="{9BA4C077-4A84-44B2-B546-71191AF1B2B4}" type="presParOf" srcId="{5677647D-1445-4CB5-A225-A56BAAEFFCA2}" destId="{0824EA21-B686-4244-A812-FA5012AF3BC3}" srcOrd="0" destOrd="0" presId="urn:microsoft.com/office/officeart/2005/8/layout/process4"/>
    <dgm:cxn modelId="{D3703123-3FA4-4A0E-A83B-9AF2C811D43A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1.1-Retrospectiva do Sector Eléctrico e das Águas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82" custLinFactNeighborY="-29474"/>
      <dgm:spPr/>
      <dgm:t>
        <a:bodyPr/>
        <a:lstStyle/>
        <a:p>
          <a:endParaRPr lang="pt-PT"/>
        </a:p>
      </dgm:t>
    </dgm:pt>
  </dgm:ptLst>
  <dgm:cxnLst>
    <dgm:cxn modelId="{594B5E8D-E9B2-44CB-AA6E-48D2CD8203ED}" type="presOf" srcId="{FF3CC591-AA6B-4363-B1B1-8E1FCF842B10}" destId="{5677647D-1445-4CB5-A225-A56BAAEFFCA2}" srcOrd="0" destOrd="0" presId="urn:microsoft.com/office/officeart/2005/8/layout/process4"/>
    <dgm:cxn modelId="{93037629-39E9-4030-86BC-0847572E53A5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B8178180-CD4D-4F93-9A02-328BBED3A48E}" type="presParOf" srcId="{5677647D-1445-4CB5-A225-A56BAAEFFCA2}" destId="{0824EA21-B686-4244-A812-FA5012AF3BC3}" srcOrd="0" destOrd="0" presId="urn:microsoft.com/office/officeart/2005/8/layout/process4"/>
    <dgm:cxn modelId="{F73AB2A0-F2A1-4D9E-A2C7-EB9BDC6ADEE0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2.6- Resultados Globais (Continuação)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B8C8D1C6-EE70-41BC-AE22-2A6340BAAE84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AB8B08D7-ABC6-4552-942A-D76954E5D648}" type="presOf" srcId="{FF3CC591-AA6B-4363-B1B1-8E1FCF842B10}" destId="{5677647D-1445-4CB5-A225-A56BAAEFFCA2}" srcOrd="0" destOrd="0" presId="urn:microsoft.com/office/officeart/2005/8/layout/process4"/>
    <dgm:cxn modelId="{FDC1380E-6BD9-4672-86B5-6505C95D3AA7}" type="presParOf" srcId="{5677647D-1445-4CB5-A225-A56BAAEFFCA2}" destId="{0824EA21-B686-4244-A812-FA5012AF3BC3}" srcOrd="0" destOrd="0" presId="urn:microsoft.com/office/officeart/2005/8/layout/process4"/>
    <dgm:cxn modelId="{170E51A7-7582-4736-9F79-28E92B2B25D1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D348CC4-DBDB-41A3-A2F2-F43559BBFDC7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</dgm:ptLst>
  <dgm:cxnLst>
    <dgm:cxn modelId="{1FC54619-C316-4B2A-A43E-2393D33A5AC9}" type="presOf" srcId="{0AB44850-DC5D-438B-8E9E-EDEDD1F34E0E}" destId="{CD348CC4-DBDB-41A3-A2F2-F43559BBFDC7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1C1DE4C1-86D6-4972-84FB-3091F99DDBE0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C92D5D84-AF9C-4D05-B3F0-A8C7768C8DF3}" type="presOf" srcId="{FF3CC591-AA6B-4363-B1B1-8E1FCF842B10}" destId="{5677647D-1445-4CB5-A225-A56BAAEFFCA2}" srcOrd="0" destOrd="0" presId="urn:microsoft.com/office/officeart/2005/8/layout/process4"/>
    <dgm:cxn modelId="{17763DAC-659D-4205-BB9A-C9544587A415}" type="presParOf" srcId="{5677647D-1445-4CB5-A225-A56BAAEFFCA2}" destId="{0824EA21-B686-4244-A812-FA5012AF3BC3}" srcOrd="0" destOrd="0" presId="urn:microsoft.com/office/officeart/2005/8/layout/process4"/>
    <dgm:cxn modelId="{56EA06CA-3017-4E6A-BA7D-9B0BAD70D6DB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2.7- Resultados Globais (Continuação)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58AD5680-8CFB-42A6-A3B3-F559631C3969}" type="presOf" srcId="{FF3CC591-AA6B-4363-B1B1-8E1FCF842B10}" destId="{5677647D-1445-4CB5-A225-A56BAAEFFCA2}" srcOrd="0" destOrd="0" presId="urn:microsoft.com/office/officeart/2005/8/layout/process4"/>
    <dgm:cxn modelId="{2ADC92E9-AC5F-4FBD-9D13-9AC7EBF287D4}" type="presOf" srcId="{03010C53-D5B1-4154-A07E-FEF0F00403C7}" destId="{4E58ECCE-A1AC-4F39-BB6E-F8E9D693D6EF}" srcOrd="0" destOrd="0" presId="urn:microsoft.com/office/officeart/2005/8/layout/process4"/>
    <dgm:cxn modelId="{DA6FE1C8-E225-4115-89B1-B978EFD62D9D}" type="presParOf" srcId="{5677647D-1445-4CB5-A225-A56BAAEFFCA2}" destId="{0824EA21-B686-4244-A812-FA5012AF3BC3}" srcOrd="0" destOrd="0" presId="urn:microsoft.com/office/officeart/2005/8/layout/process4"/>
    <dgm:cxn modelId="{4A76E377-BFB0-4F9A-94D5-262F1F6BFBE4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DBCD9048-FD16-43D8-8EB5-249785D1EA95}" type="presOf" srcId="{03010C53-D5B1-4154-A07E-FEF0F00403C7}" destId="{4E58ECCE-A1AC-4F39-BB6E-F8E9D693D6EF}" srcOrd="0" destOrd="0" presId="urn:microsoft.com/office/officeart/2005/8/layout/process4"/>
    <dgm:cxn modelId="{EBCCD97D-B217-4DE9-8B1D-E3DA83F716E8}" type="presOf" srcId="{FF3CC591-AA6B-4363-B1B1-8E1FCF842B10}" destId="{5677647D-1445-4CB5-A225-A56BAAEFFCA2}" srcOrd="0" destOrd="0" presId="urn:microsoft.com/office/officeart/2005/8/layout/process4"/>
    <dgm:cxn modelId="{A4118A14-08AE-4F00-BB3D-284F3A3AB0D1}" type="presParOf" srcId="{5677647D-1445-4CB5-A225-A56BAAEFFCA2}" destId="{0824EA21-B686-4244-A812-FA5012AF3BC3}" srcOrd="0" destOrd="0" presId="urn:microsoft.com/office/officeart/2005/8/layout/process4"/>
    <dgm:cxn modelId="{A39EF7DA-C8DA-49D5-B5B5-93F60953779E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2.7.1 – Análise SWOT (Sector da Eléctrico)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E7D4D08-B2A4-46FD-8C46-6D206856B5A7}" type="presOf" srcId="{03010C53-D5B1-4154-A07E-FEF0F00403C7}" destId="{4E58ECCE-A1AC-4F39-BB6E-F8E9D693D6EF}" srcOrd="0" destOrd="0" presId="urn:microsoft.com/office/officeart/2005/8/layout/process4"/>
    <dgm:cxn modelId="{621A2A94-C5FB-493A-A1D0-5505FAA8D8D5}" type="presOf" srcId="{FF3CC591-AA6B-4363-B1B1-8E1FCF842B10}" destId="{5677647D-1445-4CB5-A225-A56BAAEFFCA2}" srcOrd="0" destOrd="0" presId="urn:microsoft.com/office/officeart/2005/8/layout/process4"/>
    <dgm:cxn modelId="{FDD88E7C-66E4-4C51-BEEF-FD48CDBA9FBA}" type="presParOf" srcId="{5677647D-1445-4CB5-A225-A56BAAEFFCA2}" destId="{0824EA21-B686-4244-A812-FA5012AF3BC3}" srcOrd="0" destOrd="0" presId="urn:microsoft.com/office/officeart/2005/8/layout/process4"/>
    <dgm:cxn modelId="{048F8FE7-BFBF-4019-88B1-CC9EBB68A938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D348CC4-DBDB-41A3-A2F2-F43559BBFDC7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</dgm:ptLst>
  <dgm:cxnLst>
    <dgm:cxn modelId="{6F89CB34-74DD-4F24-A1A4-9E0316ACB0E6}" type="presOf" srcId="{0AB44850-DC5D-438B-8E9E-EDEDD1F34E0E}" destId="{CD348CC4-DBDB-41A3-A2F2-F43559BBFDC7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B8F25551-EB33-40DF-AB76-CF6F48642555}" type="presOf" srcId="{FF3CC591-AA6B-4363-B1B1-8E1FCF842B10}" destId="{5677647D-1445-4CB5-A225-A56BAAEFFCA2}" srcOrd="0" destOrd="0" presId="urn:microsoft.com/office/officeart/2005/8/layout/process4"/>
    <dgm:cxn modelId="{2DF1737B-40DB-48B8-B5C1-342D0F6C214D}" type="presOf" srcId="{03010C53-D5B1-4154-A07E-FEF0F00403C7}" destId="{4E58ECCE-A1AC-4F39-BB6E-F8E9D693D6EF}" srcOrd="0" destOrd="0" presId="urn:microsoft.com/office/officeart/2005/8/layout/process4"/>
    <dgm:cxn modelId="{83BD094A-81BD-4B23-883B-7A888B5B296F}" type="presParOf" srcId="{5677647D-1445-4CB5-A225-A56BAAEFFCA2}" destId="{0824EA21-B686-4244-A812-FA5012AF3BC3}" srcOrd="0" destOrd="0" presId="urn:microsoft.com/office/officeart/2005/8/layout/process4"/>
    <dgm:cxn modelId="{7E331ECA-B7A5-4973-83BC-E9F9712766DB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>
        <a:blipFill rotWithShape="0">
          <a:blip xmlns:r="http://schemas.openxmlformats.org/officeDocument/2006/relationships" r:embed="rId1"/>
          <a:srcRect/>
          <a:stretch>
            <a:fillRect l="-15000" r="-15000"/>
          </a:stretch>
        </a:blipFill>
      </dgm:spPr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2.7.2 – Análise SWOT (Sector das Águas)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127" custLinFactNeighborY="-58900"/>
      <dgm:spPr/>
      <dgm:t>
        <a:bodyPr/>
        <a:lstStyle/>
        <a:p>
          <a:endParaRPr lang="pt-PT"/>
        </a:p>
      </dgm:t>
    </dgm:pt>
  </dgm:ptLst>
  <dgm:cxnLst>
    <dgm:cxn modelId="{224939D1-ABA7-4D62-B295-48A97960A28C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0590AADB-BB4A-4E5F-9423-364C9DE37BD6}" type="presOf" srcId="{03010C53-D5B1-4154-A07E-FEF0F00403C7}" destId="{4E58ECCE-A1AC-4F39-BB6E-F8E9D693D6EF}" srcOrd="0" destOrd="0" presId="urn:microsoft.com/office/officeart/2005/8/layout/process4"/>
    <dgm:cxn modelId="{CD3E10A4-91AD-4871-9FCB-F7AE2BB0E66D}" type="presParOf" srcId="{5677647D-1445-4CB5-A225-A56BAAEFFCA2}" destId="{0824EA21-B686-4244-A812-FA5012AF3BC3}" srcOrd="0" destOrd="0" presId="urn:microsoft.com/office/officeart/2005/8/layout/process4"/>
    <dgm:cxn modelId="{B322CD59-849F-4523-ABAC-93213B715CC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2-  Presente «Avaliação dos Serviços Prestados pelas Empresas Públicas»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X="-917" custLinFactNeighborY="-49"/>
      <dgm:spPr/>
      <dgm:t>
        <a:bodyPr/>
        <a:lstStyle/>
        <a:p>
          <a:endParaRPr lang="pt-PT"/>
        </a:p>
      </dgm:t>
    </dgm:pt>
  </dgm:ptLst>
  <dgm:cxnLst>
    <dgm:cxn modelId="{CFB8C0EF-5053-4512-888C-68FDC1C7391C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43EADF3D-BFC5-46C1-B324-91D49E53FE12}" type="presOf" srcId="{03010C53-D5B1-4154-A07E-FEF0F00403C7}" destId="{4E58ECCE-A1AC-4F39-BB6E-F8E9D693D6EF}" srcOrd="0" destOrd="0" presId="urn:microsoft.com/office/officeart/2005/8/layout/process4"/>
    <dgm:cxn modelId="{5F118A4E-3E28-4402-9A55-9833E027495B}" type="presParOf" srcId="{5677647D-1445-4CB5-A225-A56BAAEFFCA2}" destId="{0824EA21-B686-4244-A812-FA5012AF3BC3}" srcOrd="0" destOrd="0" presId="urn:microsoft.com/office/officeart/2005/8/layout/process4"/>
    <dgm:cxn modelId="{FBCFEADE-0BC1-4E3A-A793-B6F747037FA0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DFE625-9E05-4849-A6DC-37638B05A66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811CB5B-2F48-4A6D-8C0C-E78C1543AB3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1800" spc="0" dirty="0">
              <a:latin typeface="+mn-lt"/>
              <a:cs typeface="Arial" panose="020B0604020202020204" pitchFamily="34" charset="0"/>
            </a:rPr>
            <a:t>Água</a:t>
          </a:r>
        </a:p>
      </dgm:t>
    </dgm:pt>
    <dgm:pt modelId="{30249554-4694-436E-92CE-1D6486955AE6}" type="sibTrans" cxnId="{5AF080CC-ED71-4D17-8EE2-76EB5A8221F0}">
      <dgm:prSet/>
      <dgm:spPr/>
      <dgm:t>
        <a:bodyPr/>
        <a:lstStyle/>
        <a:p>
          <a:endParaRPr lang="pt-PT"/>
        </a:p>
      </dgm:t>
    </dgm:pt>
    <dgm:pt modelId="{B8B7DD51-CCE8-4F00-B168-8471BC9FBA4B}" type="parTrans" cxnId="{5AF080CC-ED71-4D17-8EE2-76EB5A8221F0}">
      <dgm:prSet/>
      <dgm:spPr/>
      <dgm:t>
        <a:bodyPr/>
        <a:lstStyle/>
        <a:p>
          <a:endParaRPr lang="pt-PT"/>
        </a:p>
      </dgm:t>
    </dgm:pt>
    <dgm:pt modelId="{E54DA962-5179-440C-A98B-4FA8B91615E3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1800" spc="0" dirty="0">
              <a:latin typeface="+mn-lt"/>
              <a:cs typeface="Arial" panose="020B0604020202020204" pitchFamily="34" charset="0"/>
            </a:rPr>
            <a:t>Energia</a:t>
          </a:r>
        </a:p>
      </dgm:t>
    </dgm:pt>
    <dgm:pt modelId="{8DC93486-E136-41BA-A639-66A35517FDDF}" type="sibTrans" cxnId="{892E0924-3566-414C-A6D1-74E8E34D6B78}">
      <dgm:prSet/>
      <dgm:spPr/>
      <dgm:t>
        <a:bodyPr/>
        <a:lstStyle/>
        <a:p>
          <a:endParaRPr lang="pt-PT"/>
        </a:p>
      </dgm:t>
    </dgm:pt>
    <dgm:pt modelId="{E25A4C3A-882A-4E7E-99AC-8182A854A02F}" type="parTrans" cxnId="{892E0924-3566-414C-A6D1-74E8E34D6B78}">
      <dgm:prSet/>
      <dgm:spPr/>
      <dgm:t>
        <a:bodyPr/>
        <a:lstStyle/>
        <a:p>
          <a:endParaRPr lang="pt-PT"/>
        </a:p>
      </dgm:t>
    </dgm:pt>
    <dgm:pt modelId="{E517691C-38A5-4DBE-8267-16B89B8D341A}" type="pres">
      <dgm:prSet presAssocID="{81DFE625-9E05-4849-A6DC-37638B05A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557FD4-1F49-436C-832F-2830C5ED18FC}" type="pres">
      <dgm:prSet presAssocID="{E54DA962-5179-440C-A98B-4FA8B91615E3}" presName="linNode" presStyleCnt="0"/>
      <dgm:spPr/>
    </dgm:pt>
    <dgm:pt modelId="{AF888EE1-520D-48B7-9D0D-D15068D5E481}" type="pres">
      <dgm:prSet presAssocID="{E54DA962-5179-440C-A98B-4FA8B91615E3}" presName="parentText" presStyleLbl="node1" presStyleIdx="0" presStyleCnt="2" custScaleX="37949" custScaleY="47561" custLinFactX="-17412" custLinFactNeighborX="-100000" custLinFactNeighborY="42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51A557-91E7-4E03-818B-EA7BC8F4D1C7}" type="pres">
      <dgm:prSet presAssocID="{8DC93486-E136-41BA-A639-66A35517FDDF}" presName="sp" presStyleCnt="0"/>
      <dgm:spPr/>
    </dgm:pt>
    <dgm:pt modelId="{6DC6E8DF-7FF6-44BA-9879-3F73C69C32DA}" type="pres">
      <dgm:prSet presAssocID="{E811CB5B-2F48-4A6D-8C0C-E78C1543AB31}" presName="linNode" presStyleCnt="0"/>
      <dgm:spPr/>
    </dgm:pt>
    <dgm:pt modelId="{5DCA9CAA-374C-4211-B28D-33A1640443C4}" type="pres">
      <dgm:prSet presAssocID="{E811CB5B-2F48-4A6D-8C0C-E78C1543AB31}" presName="parentText" presStyleLbl="node1" presStyleIdx="1" presStyleCnt="2" custScaleX="37912" custScaleY="46847" custLinFactX="-16740" custLinFactNeighborX="-100000" custLinFactNeighborY="-3649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92E0924-3566-414C-A6D1-74E8E34D6B78}" srcId="{81DFE625-9E05-4849-A6DC-37638B05A66A}" destId="{E54DA962-5179-440C-A98B-4FA8B91615E3}" srcOrd="0" destOrd="0" parTransId="{E25A4C3A-882A-4E7E-99AC-8182A854A02F}" sibTransId="{8DC93486-E136-41BA-A639-66A35517FDDF}"/>
    <dgm:cxn modelId="{FC3BE884-AFD0-4F95-BC86-A0C8B397F547}" type="presOf" srcId="{81DFE625-9E05-4849-A6DC-37638B05A66A}" destId="{E517691C-38A5-4DBE-8267-16B89B8D341A}" srcOrd="0" destOrd="0" presId="urn:microsoft.com/office/officeart/2005/8/layout/vList5"/>
    <dgm:cxn modelId="{67512090-BF8F-4B17-9D8E-117C92270400}" type="presOf" srcId="{E811CB5B-2F48-4A6D-8C0C-E78C1543AB31}" destId="{5DCA9CAA-374C-4211-B28D-33A1640443C4}" srcOrd="0" destOrd="0" presId="urn:microsoft.com/office/officeart/2005/8/layout/vList5"/>
    <dgm:cxn modelId="{586A7CEE-5A31-45B3-AEE1-5B4711D465B5}" type="presOf" srcId="{E54DA962-5179-440C-A98B-4FA8B91615E3}" destId="{AF888EE1-520D-48B7-9D0D-D15068D5E481}" srcOrd="0" destOrd="0" presId="urn:microsoft.com/office/officeart/2005/8/layout/vList5"/>
    <dgm:cxn modelId="{5AF080CC-ED71-4D17-8EE2-76EB5A8221F0}" srcId="{81DFE625-9E05-4849-A6DC-37638B05A66A}" destId="{E811CB5B-2F48-4A6D-8C0C-E78C1543AB31}" srcOrd="1" destOrd="0" parTransId="{B8B7DD51-CCE8-4F00-B168-8471BC9FBA4B}" sibTransId="{30249554-4694-436E-92CE-1D6486955AE6}"/>
    <dgm:cxn modelId="{997C1492-87BA-43DD-856E-46B4D54C0E4A}" type="presParOf" srcId="{E517691C-38A5-4DBE-8267-16B89B8D341A}" destId="{AE557FD4-1F49-436C-832F-2830C5ED18FC}" srcOrd="0" destOrd="0" presId="urn:microsoft.com/office/officeart/2005/8/layout/vList5"/>
    <dgm:cxn modelId="{6EE7668B-8DF4-4305-8091-A069E33FAA02}" type="presParOf" srcId="{AE557FD4-1F49-436C-832F-2830C5ED18FC}" destId="{AF888EE1-520D-48B7-9D0D-D15068D5E481}" srcOrd="0" destOrd="0" presId="urn:microsoft.com/office/officeart/2005/8/layout/vList5"/>
    <dgm:cxn modelId="{E56EBC27-8A72-419A-A08D-93D5E449E486}" type="presParOf" srcId="{E517691C-38A5-4DBE-8267-16B89B8D341A}" destId="{7451A557-91E7-4E03-818B-EA7BC8F4D1C7}" srcOrd="1" destOrd="0" presId="urn:microsoft.com/office/officeart/2005/8/layout/vList5"/>
    <dgm:cxn modelId="{3A937FBB-2FCC-4D0A-BBC5-B91FB53FE2B9}" type="presParOf" srcId="{E517691C-38A5-4DBE-8267-16B89B8D341A}" destId="{6DC6E8DF-7FF6-44BA-9879-3F73C69C32DA}" srcOrd="2" destOrd="0" presId="urn:microsoft.com/office/officeart/2005/8/layout/vList5"/>
    <dgm:cxn modelId="{8FF89CDC-7917-4706-8A3F-8C27C1E27AE0}" type="presParOf" srcId="{6DC6E8DF-7FF6-44BA-9879-3F73C69C32DA}" destId="{5DCA9CAA-374C-4211-B28D-33A1640443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2.8-Sector Eléctrico/ </a:t>
          </a:r>
          <a:r>
            <a:rPr lang="pt-PT" sz="2000" b="1"/>
            <a:t>Sector das </a:t>
          </a:r>
          <a:r>
            <a:rPr lang="pt-PT" sz="2000" b="1" dirty="0"/>
            <a:t>Águas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0DABD325-F165-4D2A-AB72-4FEE1176A1F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PT" sz="1400" dirty="0">
              <a:solidFill>
                <a:schemeClr val="tx1"/>
              </a:solidFill>
            </a:rPr>
            <a:t>Auscultação Pública</a:t>
          </a:r>
        </a:p>
      </dgm:t>
    </dgm:pt>
    <dgm:pt modelId="{E3910272-71B0-4E81-AD83-1FC0DCA7DBD9}" type="parTrans" cxnId="{0B453D23-A150-46A0-92A9-8C7B3B7C82F2}">
      <dgm:prSet/>
      <dgm:spPr/>
      <dgm:t>
        <a:bodyPr/>
        <a:lstStyle/>
        <a:p>
          <a:endParaRPr lang="pt-PT"/>
        </a:p>
      </dgm:t>
    </dgm:pt>
    <dgm:pt modelId="{4467295E-AD7A-4CF9-BEDC-A78291E60F06}" type="sibTrans" cxnId="{0B453D23-A150-46A0-92A9-8C7B3B7C82F2}">
      <dgm:prSet/>
      <dgm:spPr/>
      <dgm:t>
        <a:bodyPr/>
        <a:lstStyle/>
        <a:p>
          <a:endParaRPr lang="pt-PT"/>
        </a:p>
      </dgm:t>
    </dgm:pt>
    <dgm:pt modelId="{3BDD6391-B375-4CE2-A06A-9ECF688699C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PT" sz="1400" dirty="0">
              <a:solidFill>
                <a:schemeClr val="tx1"/>
              </a:solidFill>
            </a:rPr>
            <a:t>Opinião Pública</a:t>
          </a:r>
          <a:endParaRPr lang="pt-PT" sz="1600" dirty="0">
            <a:solidFill>
              <a:schemeClr val="tx1"/>
            </a:solidFill>
          </a:endParaRPr>
        </a:p>
      </dgm:t>
    </dgm:pt>
    <dgm:pt modelId="{380F7185-D368-4F7F-AFCC-E8AEB7F4BDFF}" type="parTrans" cxnId="{5DF3437A-9B9B-4E6D-A3E6-610AE6423635}">
      <dgm:prSet/>
      <dgm:spPr/>
      <dgm:t>
        <a:bodyPr/>
        <a:lstStyle/>
        <a:p>
          <a:endParaRPr lang="pt-PT"/>
        </a:p>
      </dgm:t>
    </dgm:pt>
    <dgm:pt modelId="{27B2AFA7-383A-471D-A66A-CE24AE8D047A}" type="sibTrans" cxnId="{5DF3437A-9B9B-4E6D-A3E6-610AE6423635}">
      <dgm:prSet/>
      <dgm:spPr/>
      <dgm:t>
        <a:bodyPr/>
        <a:lstStyle/>
        <a:p>
          <a:endParaRPr lang="pt-PT"/>
        </a:p>
      </dgm:t>
    </dgm:pt>
    <dgm:pt modelId="{B7D86CEE-E2B2-4FEB-93A5-258FCB83DDA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pt-PT" sz="1400" dirty="0">
            <a:solidFill>
              <a:schemeClr val="tx1"/>
            </a:solidFill>
          </a:endParaRPr>
        </a:p>
        <a:p>
          <a:pPr algn="just"/>
          <a:endParaRPr lang="pt-PT" sz="1400" dirty="0">
            <a:solidFill>
              <a:schemeClr val="tx1"/>
            </a:solidFill>
          </a:endParaRPr>
        </a:p>
        <a:p>
          <a:pPr algn="just"/>
          <a:r>
            <a:rPr lang="pt-PT" sz="1400" dirty="0">
              <a:solidFill>
                <a:schemeClr val="tx1"/>
              </a:solidFill>
            </a:rPr>
            <a:t>Outros</a:t>
          </a:r>
        </a:p>
        <a:p>
          <a:pPr algn="just"/>
          <a:r>
            <a:rPr lang="pt-PT" sz="1600" dirty="0">
              <a:solidFill>
                <a:schemeClr val="tx1"/>
              </a:solidFill>
            </a:rPr>
            <a:t>  </a:t>
          </a:r>
        </a:p>
        <a:p>
          <a:pPr algn="just"/>
          <a:r>
            <a:rPr lang="pt-PT" sz="1600" dirty="0">
              <a:solidFill>
                <a:schemeClr val="tx1"/>
              </a:solidFill>
            </a:rPr>
            <a:t>  </a:t>
          </a:r>
        </a:p>
      </dgm:t>
    </dgm:pt>
    <dgm:pt modelId="{D8B9F29D-CD3F-4AD5-89D6-EFE9E3D2F7C2}" type="sibTrans" cxnId="{E37E68B4-C5A2-4729-BEC8-183B5D18137E}">
      <dgm:prSet/>
      <dgm:spPr/>
      <dgm:t>
        <a:bodyPr/>
        <a:lstStyle/>
        <a:p>
          <a:endParaRPr lang="pt-PT"/>
        </a:p>
      </dgm:t>
    </dgm:pt>
    <dgm:pt modelId="{2863523C-B66D-4470-93EA-CB1B38DC037A}" type="parTrans" cxnId="{E37E68B4-C5A2-4729-BEC8-183B5D18137E}">
      <dgm:prSet/>
      <dgm:spPr/>
      <dgm:t>
        <a:bodyPr/>
        <a:lstStyle/>
        <a:p>
          <a:endParaRPr lang="pt-PT"/>
        </a:p>
      </dgm:t>
    </dgm:pt>
    <dgm:pt modelId="{BC889547-DE62-4887-85AC-0D414CD15F5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PT" sz="1400" dirty="0">
              <a:solidFill>
                <a:schemeClr val="tx1"/>
              </a:solidFill>
            </a:rPr>
            <a:t>Regulamentos  Regulatórios</a:t>
          </a:r>
        </a:p>
      </dgm:t>
    </dgm:pt>
    <dgm:pt modelId="{0FBF71E9-296D-484C-BBA7-085EC5CA2B3F}" type="sibTrans" cxnId="{806182FA-903E-43D9-8DE6-CE0D05168B7B}">
      <dgm:prSet/>
      <dgm:spPr/>
      <dgm:t>
        <a:bodyPr/>
        <a:lstStyle/>
        <a:p>
          <a:endParaRPr lang="pt-PT"/>
        </a:p>
      </dgm:t>
    </dgm:pt>
    <dgm:pt modelId="{54045ED3-9380-431F-A66E-1A33EA9CF802}" type="parTrans" cxnId="{806182FA-903E-43D9-8DE6-CE0D05168B7B}">
      <dgm:prSet/>
      <dgm:spPr/>
      <dgm:t>
        <a:bodyPr/>
        <a:lstStyle/>
        <a:p>
          <a:endParaRPr lang="pt-PT"/>
        </a:p>
      </dgm:t>
    </dgm:pt>
    <dgm:pt modelId="{86669BE6-7067-4647-9EF0-5B2B13983295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DCFE7C0-89B8-4680-B9AE-8C45CC581C5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D883BFEA-3395-4001-8EC1-7FED24482137}" type="pres">
      <dgm:prSet presAssocID="{70025054-C5AD-4DDD-865B-56ECF090EB78}" presName="rootComposite" presStyleCnt="0">
        <dgm:presLayoutVars/>
      </dgm:prSet>
      <dgm:spPr/>
    </dgm:pt>
    <dgm:pt modelId="{5B28E05A-DA60-4870-B912-2988D6A9AB50}" type="pres">
      <dgm:prSet presAssocID="{70025054-C5AD-4DDD-865B-56ECF090EB78}" presName="rootText" presStyleLbl="node0" presStyleIdx="0" presStyleCnt="1" custScaleX="135951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D12B2215-4675-4B6F-8394-5B595B3DD1F7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  <dgm:pt modelId="{E0532142-E500-4E06-84B2-021277A4158C}" type="pres">
      <dgm:prSet presAssocID="{BC889547-DE62-4887-85AC-0D414CD15F50}" presName="childComposite" presStyleCnt="0">
        <dgm:presLayoutVars>
          <dgm:chMax val="0"/>
          <dgm:chPref val="0"/>
        </dgm:presLayoutVars>
      </dgm:prSet>
      <dgm:spPr/>
    </dgm:pt>
    <dgm:pt modelId="{0969F632-54B0-44A6-952A-761BA306C785}" type="pres">
      <dgm:prSet presAssocID="{BC889547-DE62-4887-85AC-0D414CD15F50}" presName="Image" presStyleLbl="node1" presStyleIdx="0" presStyleCnt="4" custFlipVert="1" custScaleX="27967" custScaleY="18466"/>
      <dgm:spPr/>
    </dgm:pt>
    <dgm:pt modelId="{C7BA14EA-675A-4DFD-92A4-3F1F70F0A756}" type="pres">
      <dgm:prSet presAssocID="{BC889547-DE62-4887-85AC-0D414CD15F50}" presName="childText" presStyleLbl="lnNode1" presStyleIdx="0" presStyleCnt="4" custScaleX="15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5C2FA88-2517-4E67-B96B-C54D69B602C0}" type="pres">
      <dgm:prSet presAssocID="{0DABD325-F165-4D2A-AB72-4FEE1176A1FA}" presName="childComposite" presStyleCnt="0">
        <dgm:presLayoutVars>
          <dgm:chMax val="0"/>
          <dgm:chPref val="0"/>
        </dgm:presLayoutVars>
      </dgm:prSet>
      <dgm:spPr/>
    </dgm:pt>
    <dgm:pt modelId="{22E9E3AC-6AAE-4BF5-BEF0-86AF06DBA494}" type="pres">
      <dgm:prSet presAssocID="{0DABD325-F165-4D2A-AB72-4FEE1176A1FA}" presName="Image" presStyleLbl="node1" presStyleIdx="1" presStyleCnt="4" custFlipVert="1" custFlipHor="1" custScaleX="16374" custScaleY="16171"/>
      <dgm:spPr/>
    </dgm:pt>
    <dgm:pt modelId="{85CB7C71-567D-4973-9251-E1DB4CA40886}" type="pres">
      <dgm:prSet presAssocID="{0DABD325-F165-4D2A-AB72-4FEE1176A1FA}" presName="childText" presStyleLbl="lnNode1" presStyleIdx="1" presStyleCnt="4" custScaleX="15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0257F4-4C26-4233-8051-7DD6A798BB22}" type="pres">
      <dgm:prSet presAssocID="{3BDD6391-B375-4CE2-A06A-9ECF688699C0}" presName="childComposite" presStyleCnt="0">
        <dgm:presLayoutVars>
          <dgm:chMax val="0"/>
          <dgm:chPref val="0"/>
        </dgm:presLayoutVars>
      </dgm:prSet>
      <dgm:spPr/>
    </dgm:pt>
    <dgm:pt modelId="{15381CBF-E34E-4D3A-875D-2155429152FF}" type="pres">
      <dgm:prSet presAssocID="{3BDD6391-B375-4CE2-A06A-9ECF688699C0}" presName="Image" presStyleLbl="node1" presStyleIdx="2" presStyleCnt="4" custFlipVert="1" custFlipHor="1" custScaleX="7038" custScaleY="52636"/>
      <dgm:spPr/>
    </dgm:pt>
    <dgm:pt modelId="{E1D1E394-E1EC-4F6E-ACAF-623C2F492AD2}" type="pres">
      <dgm:prSet presAssocID="{3BDD6391-B375-4CE2-A06A-9ECF688699C0}" presName="childText" presStyleLbl="lnNode1" presStyleIdx="2" presStyleCnt="4" custScaleX="15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1E3859-34E7-45A8-B168-20E0B0BE7565}" type="pres">
      <dgm:prSet presAssocID="{B7D86CEE-E2B2-4FEB-93A5-258FCB83DDA8}" presName="childComposite" presStyleCnt="0">
        <dgm:presLayoutVars>
          <dgm:chMax val="0"/>
          <dgm:chPref val="0"/>
        </dgm:presLayoutVars>
      </dgm:prSet>
      <dgm:spPr/>
    </dgm:pt>
    <dgm:pt modelId="{67891569-C802-44A2-98A2-3C4688669FDB}" type="pres">
      <dgm:prSet presAssocID="{B7D86CEE-E2B2-4FEB-93A5-258FCB83DDA8}" presName="Image" presStyleLbl="node1" presStyleIdx="3" presStyleCnt="4" custFlipHor="1" custScaleX="7038" custScaleY="11581"/>
      <dgm:spPr/>
    </dgm:pt>
    <dgm:pt modelId="{6A41127E-A92D-4B74-A181-F107910C32FC}" type="pres">
      <dgm:prSet presAssocID="{B7D86CEE-E2B2-4FEB-93A5-258FCB83DDA8}" presName="childText" presStyleLbl="lnNode1" presStyleIdx="3" presStyleCnt="4" custScaleX="15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DF3437A-9B9B-4E6D-A3E6-610AE6423635}" srcId="{70025054-C5AD-4DDD-865B-56ECF090EB78}" destId="{3BDD6391-B375-4CE2-A06A-9ECF688699C0}" srcOrd="2" destOrd="0" parTransId="{380F7185-D368-4F7F-AFCC-E8AEB7F4BDFF}" sibTransId="{27B2AFA7-383A-471D-A66A-CE24AE8D047A}"/>
    <dgm:cxn modelId="{4DB3A6CF-154A-4912-AE0D-9436655F7D8E}" type="presOf" srcId="{BC889547-DE62-4887-85AC-0D414CD15F50}" destId="{C7BA14EA-675A-4DFD-92A4-3F1F70F0A756}" srcOrd="0" destOrd="0" presId="urn:microsoft.com/office/officeart/2008/layout/PictureAccentList"/>
    <dgm:cxn modelId="{806182FA-903E-43D9-8DE6-CE0D05168B7B}" srcId="{70025054-C5AD-4DDD-865B-56ECF090EB78}" destId="{BC889547-DE62-4887-85AC-0D414CD15F50}" srcOrd="0" destOrd="0" parTransId="{54045ED3-9380-431F-A66E-1A33EA9CF802}" sibTransId="{0FBF71E9-296D-484C-BBA7-085EC5CA2B3F}"/>
    <dgm:cxn modelId="{7F3BCFDA-1609-4D2A-903C-81D9D76125B4}" type="presOf" srcId="{0AB44850-DC5D-438B-8E9E-EDEDD1F34E0E}" destId="{86669BE6-7067-4647-9EF0-5B2B13983295}" srcOrd="0" destOrd="0" presId="urn:microsoft.com/office/officeart/2008/layout/PictureAccentList"/>
    <dgm:cxn modelId="{227C51DF-C63D-44EB-9929-C6413E7CBD08}" type="presOf" srcId="{B7D86CEE-E2B2-4FEB-93A5-258FCB83DDA8}" destId="{6A41127E-A92D-4B74-A181-F107910C32FC}" srcOrd="0" destOrd="0" presId="urn:microsoft.com/office/officeart/2008/layout/PictureAccentList"/>
    <dgm:cxn modelId="{C4A8D1D4-75EB-4946-8D24-C820263BD45F}" type="presOf" srcId="{0DABD325-F165-4D2A-AB72-4FEE1176A1FA}" destId="{85CB7C71-567D-4973-9251-E1DB4CA40886}" srcOrd="0" destOrd="0" presId="urn:microsoft.com/office/officeart/2008/layout/PictureAccentList"/>
    <dgm:cxn modelId="{E9FCDE2E-6C43-4244-9B87-E8980B943BB6}" type="presOf" srcId="{3BDD6391-B375-4CE2-A06A-9ECF688699C0}" destId="{E1D1E394-E1EC-4F6E-ACAF-623C2F492AD2}" srcOrd="0" destOrd="0" presId="urn:microsoft.com/office/officeart/2008/layout/PictureAccentList"/>
    <dgm:cxn modelId="{0B453D23-A150-46A0-92A9-8C7B3B7C82F2}" srcId="{70025054-C5AD-4DDD-865B-56ECF090EB78}" destId="{0DABD325-F165-4D2A-AB72-4FEE1176A1FA}" srcOrd="1" destOrd="0" parTransId="{E3910272-71B0-4E81-AD83-1FC0DCA7DBD9}" sibTransId="{4467295E-AD7A-4CF9-BEDC-A78291E60F06}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ABC3BB28-071A-4337-B6E3-3DA385FA197B}" type="presOf" srcId="{70025054-C5AD-4DDD-865B-56ECF090EB78}" destId="{5B28E05A-DA60-4870-B912-2988D6A9AB50}" srcOrd="0" destOrd="0" presId="urn:microsoft.com/office/officeart/2008/layout/PictureAccentList"/>
    <dgm:cxn modelId="{E37E68B4-C5A2-4729-BEC8-183B5D18137E}" srcId="{70025054-C5AD-4DDD-865B-56ECF090EB78}" destId="{B7D86CEE-E2B2-4FEB-93A5-258FCB83DDA8}" srcOrd="3" destOrd="0" parTransId="{2863523C-B66D-4470-93EA-CB1B38DC037A}" sibTransId="{D8B9F29D-CD3F-4AD5-89D6-EFE9E3D2F7C2}"/>
    <dgm:cxn modelId="{04935C58-6AFC-4CB5-A6D7-4BAD21D6D433}" type="presParOf" srcId="{86669BE6-7067-4647-9EF0-5B2B13983295}" destId="{BDCFE7C0-89B8-4680-B9AE-8C45CC581C59}" srcOrd="0" destOrd="0" presId="urn:microsoft.com/office/officeart/2008/layout/PictureAccentList"/>
    <dgm:cxn modelId="{A440181B-31A8-440B-BA10-CFE33B163866}" type="presParOf" srcId="{BDCFE7C0-89B8-4680-B9AE-8C45CC581C59}" destId="{D883BFEA-3395-4001-8EC1-7FED24482137}" srcOrd="0" destOrd="0" presId="urn:microsoft.com/office/officeart/2008/layout/PictureAccentList"/>
    <dgm:cxn modelId="{A740FC71-3301-4064-950E-E3DD9BF91FCA}" type="presParOf" srcId="{D883BFEA-3395-4001-8EC1-7FED24482137}" destId="{5B28E05A-DA60-4870-B912-2988D6A9AB50}" srcOrd="0" destOrd="0" presId="urn:microsoft.com/office/officeart/2008/layout/PictureAccentList"/>
    <dgm:cxn modelId="{1818FBB6-6FEB-4816-8150-110FB26F21D6}" type="presParOf" srcId="{BDCFE7C0-89B8-4680-B9AE-8C45CC581C59}" destId="{D12B2215-4675-4B6F-8394-5B595B3DD1F7}" srcOrd="1" destOrd="0" presId="urn:microsoft.com/office/officeart/2008/layout/PictureAccentList"/>
    <dgm:cxn modelId="{74543C0D-B288-4EC7-9B6B-094933E8F372}" type="presParOf" srcId="{D12B2215-4675-4B6F-8394-5B595B3DD1F7}" destId="{E0532142-E500-4E06-84B2-021277A4158C}" srcOrd="0" destOrd="0" presId="urn:microsoft.com/office/officeart/2008/layout/PictureAccentList"/>
    <dgm:cxn modelId="{F171BE18-8FA7-464C-B8E2-E637432A5F5C}" type="presParOf" srcId="{E0532142-E500-4E06-84B2-021277A4158C}" destId="{0969F632-54B0-44A6-952A-761BA306C785}" srcOrd="0" destOrd="0" presId="urn:microsoft.com/office/officeart/2008/layout/PictureAccentList"/>
    <dgm:cxn modelId="{E282556F-4983-43F2-91B3-C85BD397A206}" type="presParOf" srcId="{E0532142-E500-4E06-84B2-021277A4158C}" destId="{C7BA14EA-675A-4DFD-92A4-3F1F70F0A756}" srcOrd="1" destOrd="0" presId="urn:microsoft.com/office/officeart/2008/layout/PictureAccentList"/>
    <dgm:cxn modelId="{DF715C2F-9BDD-40E4-A6C2-DB333F988651}" type="presParOf" srcId="{D12B2215-4675-4B6F-8394-5B595B3DD1F7}" destId="{85C2FA88-2517-4E67-B96B-C54D69B602C0}" srcOrd="1" destOrd="0" presId="urn:microsoft.com/office/officeart/2008/layout/PictureAccentList"/>
    <dgm:cxn modelId="{F30E4267-2904-469F-89D3-9DF1B61653BE}" type="presParOf" srcId="{85C2FA88-2517-4E67-B96B-C54D69B602C0}" destId="{22E9E3AC-6AAE-4BF5-BEF0-86AF06DBA494}" srcOrd="0" destOrd="0" presId="urn:microsoft.com/office/officeart/2008/layout/PictureAccentList"/>
    <dgm:cxn modelId="{66A0CA2B-87B7-408D-B05E-00BCCA28F082}" type="presParOf" srcId="{85C2FA88-2517-4E67-B96B-C54D69B602C0}" destId="{85CB7C71-567D-4973-9251-E1DB4CA40886}" srcOrd="1" destOrd="0" presId="urn:microsoft.com/office/officeart/2008/layout/PictureAccentList"/>
    <dgm:cxn modelId="{B6CD0238-23DD-4000-B2CC-CAB58924E383}" type="presParOf" srcId="{D12B2215-4675-4B6F-8394-5B595B3DD1F7}" destId="{990257F4-4C26-4233-8051-7DD6A798BB22}" srcOrd="2" destOrd="0" presId="urn:microsoft.com/office/officeart/2008/layout/PictureAccentList"/>
    <dgm:cxn modelId="{D6B1667D-7845-4959-A6FE-496D45F7AF7E}" type="presParOf" srcId="{990257F4-4C26-4233-8051-7DD6A798BB22}" destId="{15381CBF-E34E-4D3A-875D-2155429152FF}" srcOrd="0" destOrd="0" presId="urn:microsoft.com/office/officeart/2008/layout/PictureAccentList"/>
    <dgm:cxn modelId="{089BBD64-461C-4CD4-AB4F-C6425973A33D}" type="presParOf" srcId="{990257F4-4C26-4233-8051-7DD6A798BB22}" destId="{E1D1E394-E1EC-4F6E-ACAF-623C2F492AD2}" srcOrd="1" destOrd="0" presId="urn:microsoft.com/office/officeart/2008/layout/PictureAccentList"/>
    <dgm:cxn modelId="{AEFC4F3C-FE46-488D-8738-A79CFEC76C17}" type="presParOf" srcId="{D12B2215-4675-4B6F-8394-5B595B3DD1F7}" destId="{451E3859-34E7-45A8-B168-20E0B0BE7565}" srcOrd="3" destOrd="0" presId="urn:microsoft.com/office/officeart/2008/layout/PictureAccentList"/>
    <dgm:cxn modelId="{97D8394A-75A5-41C0-818E-2EA0FAE9E677}" type="presParOf" srcId="{451E3859-34E7-45A8-B168-20E0B0BE7565}" destId="{67891569-C802-44A2-98A2-3C4688669FDB}" srcOrd="0" destOrd="0" presId="urn:microsoft.com/office/officeart/2008/layout/PictureAccentList"/>
    <dgm:cxn modelId="{EB434EA0-95D6-4027-A1CD-82FADC73837C}" type="presParOf" srcId="{451E3859-34E7-45A8-B168-20E0B0BE7565}" destId="{6A41127E-A92D-4B74-A181-F107910C32F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«Avaliação dos Serviços Prestados pelas Empresas»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53779DDE-5C3C-4EC7-BFAA-7DCFCCFAFFD8}" type="presOf" srcId="{03010C53-D5B1-4154-A07E-FEF0F00403C7}" destId="{4E58ECCE-A1AC-4F39-BB6E-F8E9D693D6EF}" srcOrd="0" destOrd="0" presId="urn:microsoft.com/office/officeart/2005/8/layout/process4"/>
    <dgm:cxn modelId="{8AA812C9-AC4E-40B8-BE26-8ED3EC3B2C4E}" type="presOf" srcId="{FF3CC591-AA6B-4363-B1B1-8E1FCF842B10}" destId="{5677647D-1445-4CB5-A225-A56BAAEFFCA2}" srcOrd="0" destOrd="0" presId="urn:microsoft.com/office/officeart/2005/8/layout/process4"/>
    <dgm:cxn modelId="{02E03F2C-934A-4E04-97CF-3FD7CBC38348}" type="presParOf" srcId="{5677647D-1445-4CB5-A225-A56BAAEFFCA2}" destId="{0824EA21-B686-4244-A812-FA5012AF3BC3}" srcOrd="0" destOrd="0" presId="urn:microsoft.com/office/officeart/2005/8/layout/process4"/>
    <dgm:cxn modelId="{0A164CCC-E9E7-4FC2-8830-4CC6180BD0DF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2.9-Indicadores de Qualidade de Serviço - RNT-EP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X="96591" custScaleY="58000" custLinFactY="-71000" custLinFactNeighborX="-286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</dgm:ptLst>
  <dgm:cxnLst>
    <dgm:cxn modelId="{8910ABE1-28D4-426D-B327-34F688CEC494}" type="presOf" srcId="{70025054-C5AD-4DDD-865B-56ECF090EB78}" destId="{72FF5B50-ADC8-4EFB-9DC7-214AEB2927B8}" srcOrd="0" destOrd="0" presId="urn:microsoft.com/office/officeart/2008/layout/PictureAccentList"/>
    <dgm:cxn modelId="{766A90F9-90B2-4C78-BAB1-9EA2DE45FFF8}" type="presOf" srcId="{0AB44850-DC5D-438B-8E9E-EDEDD1F34E0E}" destId="{32862C14-8E6E-4953-BE07-6E74C1281876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CF5054BB-2090-4157-B210-C0FB3570E5BA}" type="presParOf" srcId="{32862C14-8E6E-4953-BE07-6E74C1281876}" destId="{A50E9DF6-ED83-434A-94AB-58C8099D2EF9}" srcOrd="0" destOrd="0" presId="urn:microsoft.com/office/officeart/2008/layout/PictureAccentList"/>
    <dgm:cxn modelId="{B06AD75F-08A2-4D08-9F75-0D9788B40ABE}" type="presParOf" srcId="{A50E9DF6-ED83-434A-94AB-58C8099D2EF9}" destId="{9EF48437-6D77-4978-A373-AFBB13221F60}" srcOrd="0" destOrd="0" presId="urn:microsoft.com/office/officeart/2008/layout/PictureAccentList"/>
    <dgm:cxn modelId="{41192F62-F1B9-406F-830A-C58EACC5C796}" type="presParOf" srcId="{9EF48437-6D77-4978-A373-AFBB13221F60}" destId="{72FF5B50-ADC8-4EFB-9DC7-214AEB2927B8}" srcOrd="0" destOrd="0" presId="urn:microsoft.com/office/officeart/2008/layout/PictureAccentList"/>
    <dgm:cxn modelId="{59D0B549-6441-45DB-98D1-BC9A8BBD48E1}" type="presParOf" srcId="{A50E9DF6-ED83-434A-94AB-58C8099D2EF9}" destId="{BB1A6871-5C6B-44D3-B8A4-5E4342DCEB3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Presente «Avaliação dos Serviços Prestados pelas Empresas»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FF1C73CB-3ADF-4106-BAB6-EE162B8D983A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AA23E0BA-4D04-4224-8B94-F8B3D04A44DB}" type="presOf" srcId="{FF3CC591-AA6B-4363-B1B1-8E1FCF842B10}" destId="{5677647D-1445-4CB5-A225-A56BAAEFFCA2}" srcOrd="0" destOrd="0" presId="urn:microsoft.com/office/officeart/2005/8/layout/process4"/>
    <dgm:cxn modelId="{A6B2A1C8-FA47-4F66-9E7A-EDF8D7E12AC7}" type="presParOf" srcId="{5677647D-1445-4CB5-A225-A56BAAEFFCA2}" destId="{0824EA21-B686-4244-A812-FA5012AF3BC3}" srcOrd="0" destOrd="0" presId="urn:microsoft.com/office/officeart/2005/8/layout/process4"/>
    <dgm:cxn modelId="{E79D595D-5D11-49DE-AE7C-0315EFB8EF4F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2.10-Gráfico da Qualidade de Serviço - RNT-EP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X="96591" custScaleY="58000" custLinFactY="-64207" custLinFactNeighborX="-6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</dgm:ptLst>
  <dgm:cxnLst>
    <dgm:cxn modelId="{CA8CA708-0330-43AA-A95D-B29CC9FBC24C}" type="presOf" srcId="{70025054-C5AD-4DDD-865B-56ECF090EB78}" destId="{72FF5B50-ADC8-4EFB-9DC7-214AEB2927B8}" srcOrd="0" destOrd="0" presId="urn:microsoft.com/office/officeart/2008/layout/PictureAccentList"/>
    <dgm:cxn modelId="{DBABFD8A-ACC5-4830-9A11-C083C60D014A}" type="presOf" srcId="{0AB44850-DC5D-438B-8E9E-EDEDD1F34E0E}" destId="{32862C14-8E6E-4953-BE07-6E74C1281876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3BAF0D04-13C5-4F3E-AE85-6D1334A5414A}" type="presParOf" srcId="{32862C14-8E6E-4953-BE07-6E74C1281876}" destId="{A50E9DF6-ED83-434A-94AB-58C8099D2EF9}" srcOrd="0" destOrd="0" presId="urn:microsoft.com/office/officeart/2008/layout/PictureAccentList"/>
    <dgm:cxn modelId="{BDB99BC0-249F-421A-9117-06AB1360651C}" type="presParOf" srcId="{A50E9DF6-ED83-434A-94AB-58C8099D2EF9}" destId="{9EF48437-6D77-4978-A373-AFBB13221F60}" srcOrd="0" destOrd="0" presId="urn:microsoft.com/office/officeart/2008/layout/PictureAccentList"/>
    <dgm:cxn modelId="{20B81ED7-10AC-4012-9FD6-4263D38801ED}" type="presParOf" srcId="{9EF48437-6D77-4978-A373-AFBB13221F60}" destId="{72FF5B50-ADC8-4EFB-9DC7-214AEB2927B8}" srcOrd="0" destOrd="0" presId="urn:microsoft.com/office/officeart/2008/layout/PictureAccentList"/>
    <dgm:cxn modelId="{0F176452-EE36-415E-88E3-FBE6A4C02DAF}" type="presParOf" srcId="{A50E9DF6-ED83-434A-94AB-58C8099D2EF9}" destId="{BB1A6871-5C6B-44D3-B8A4-5E4342DCEB3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«Avaliação dos Serviços Prestados pelas Empresas»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9182507D-B687-4006-9C3D-D81FF83EC410}" type="presOf" srcId="{03010C53-D5B1-4154-A07E-FEF0F00403C7}" destId="{4E58ECCE-A1AC-4F39-BB6E-F8E9D693D6EF}" srcOrd="0" destOrd="0" presId="urn:microsoft.com/office/officeart/2005/8/layout/process4"/>
    <dgm:cxn modelId="{6D6CC7F0-4C91-43BF-8F7F-9DFBE1A52F56}" type="presOf" srcId="{FF3CC591-AA6B-4363-B1B1-8E1FCF842B10}" destId="{5677647D-1445-4CB5-A225-A56BAAEFFCA2}" srcOrd="0" destOrd="0" presId="urn:microsoft.com/office/officeart/2005/8/layout/process4"/>
    <dgm:cxn modelId="{EC27F66E-BA18-4AC9-B534-2F8727019A41}" type="presParOf" srcId="{5677647D-1445-4CB5-A225-A56BAAEFFCA2}" destId="{0824EA21-B686-4244-A812-FA5012AF3BC3}" srcOrd="0" destOrd="0" presId="urn:microsoft.com/office/officeart/2005/8/layout/process4"/>
    <dgm:cxn modelId="{0786D566-CC77-4E14-A158-004BF61CE482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2.11-Indicadores de Qualidade de Serviço - CD-1 </a:t>
          </a:r>
          <a:r>
            <a:rPr lang="pt-PT" sz="2000" b="1" dirty="0" err="1"/>
            <a:t>Ingombota</a:t>
          </a:r>
          <a:r>
            <a:rPr lang="pt-PT" sz="2000" b="1" dirty="0"/>
            <a:t> ENDE ( Fase Piloto) 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X="96591" custScaleY="58000" custLinFactY="-64208" custLinFactNeighborX="-6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</dgm:ptLst>
  <dgm:cxnLst>
    <dgm:cxn modelId="{8C6D27A6-FBAC-4908-9984-2185D6DEC081}" type="presOf" srcId="{0AB44850-DC5D-438B-8E9E-EDEDD1F34E0E}" destId="{32862C14-8E6E-4953-BE07-6E74C1281876}" srcOrd="0" destOrd="0" presId="urn:microsoft.com/office/officeart/2008/layout/PictureAccentList"/>
    <dgm:cxn modelId="{921C697C-C9FD-4E67-BB83-45EF835C92D4}" type="presOf" srcId="{70025054-C5AD-4DDD-865B-56ECF090EB78}" destId="{72FF5B50-ADC8-4EFB-9DC7-214AEB2927B8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2E17A565-1B8E-47DA-9223-27B85EF33440}" type="presParOf" srcId="{32862C14-8E6E-4953-BE07-6E74C1281876}" destId="{A50E9DF6-ED83-434A-94AB-58C8099D2EF9}" srcOrd="0" destOrd="0" presId="urn:microsoft.com/office/officeart/2008/layout/PictureAccentList"/>
    <dgm:cxn modelId="{8CB1E83C-6E80-46BE-BC06-6EB966836131}" type="presParOf" srcId="{A50E9DF6-ED83-434A-94AB-58C8099D2EF9}" destId="{9EF48437-6D77-4978-A373-AFBB13221F60}" srcOrd="0" destOrd="0" presId="urn:microsoft.com/office/officeart/2008/layout/PictureAccentList"/>
    <dgm:cxn modelId="{D11DCD91-1B4B-4444-A495-20A25A05EBF1}" type="presParOf" srcId="{9EF48437-6D77-4978-A373-AFBB13221F60}" destId="{72FF5B50-ADC8-4EFB-9DC7-214AEB2927B8}" srcOrd="0" destOrd="0" presId="urn:microsoft.com/office/officeart/2008/layout/PictureAccentList"/>
    <dgm:cxn modelId="{9B224C2A-7359-4E0C-AEC8-A0314144F454}" type="presParOf" srcId="{A50E9DF6-ED83-434A-94AB-58C8099D2EF9}" destId="{BB1A6871-5C6B-44D3-B8A4-5E4342DCEB3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2 -Presente «Avaliação dos Serviços Prestados pelas Empresas»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B68AA13E-BC9A-4AFB-8B33-87F01C68F8EB}" type="presOf" srcId="{FF3CC591-AA6B-4363-B1B1-8E1FCF842B10}" destId="{5677647D-1445-4CB5-A225-A56BAAEFFCA2}" srcOrd="0" destOrd="0" presId="urn:microsoft.com/office/officeart/2005/8/layout/process4"/>
    <dgm:cxn modelId="{91E90F44-3D35-4B9E-952C-B0D858BBC4D5}" type="presOf" srcId="{03010C53-D5B1-4154-A07E-FEF0F00403C7}" destId="{4E58ECCE-A1AC-4F39-BB6E-F8E9D693D6EF}" srcOrd="0" destOrd="0" presId="urn:microsoft.com/office/officeart/2005/8/layout/process4"/>
    <dgm:cxn modelId="{7F422403-D716-474F-ABFD-402221806FB3}" type="presParOf" srcId="{5677647D-1445-4CB5-A225-A56BAAEFFCA2}" destId="{0824EA21-B686-4244-A812-FA5012AF3BC3}" srcOrd="0" destOrd="0" presId="urn:microsoft.com/office/officeart/2005/8/layout/process4"/>
    <dgm:cxn modelId="{28235712-5B32-4FE5-B5D1-549D8EC9F2EC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2.12-Gráfico da Qualidade de Serviço - CD-1 </a:t>
          </a:r>
          <a:r>
            <a:rPr lang="pt-PT" sz="2000" b="1" dirty="0" err="1"/>
            <a:t>Ingombota</a:t>
          </a:r>
          <a:r>
            <a:rPr lang="pt-PT" sz="2000" b="1" dirty="0"/>
            <a:t>  ENDE-EP (Abril e Maio de 2018)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X="96591" custScaleY="58000" custLinFactY="-64207" custLinFactNeighborX="-6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</dgm:ptLst>
  <dgm:cxnLst>
    <dgm:cxn modelId="{E5997CE2-5006-4455-8248-C57E001EC9CF}" type="presOf" srcId="{70025054-C5AD-4DDD-865B-56ECF090EB78}" destId="{72FF5B50-ADC8-4EFB-9DC7-214AEB2927B8}" srcOrd="0" destOrd="0" presId="urn:microsoft.com/office/officeart/2008/layout/PictureAccentList"/>
    <dgm:cxn modelId="{1EDE901A-140E-42B2-B23C-CB3E65FE14E7}" type="presOf" srcId="{0AB44850-DC5D-438B-8E9E-EDEDD1F34E0E}" destId="{32862C14-8E6E-4953-BE07-6E74C1281876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F06DFC67-ED64-486E-B5E7-4DFB12FEBF70}" type="presParOf" srcId="{32862C14-8E6E-4953-BE07-6E74C1281876}" destId="{A50E9DF6-ED83-434A-94AB-58C8099D2EF9}" srcOrd="0" destOrd="0" presId="urn:microsoft.com/office/officeart/2008/layout/PictureAccentList"/>
    <dgm:cxn modelId="{CBC51A0C-4B7A-4C76-85C8-27C164E45B0A}" type="presParOf" srcId="{A50E9DF6-ED83-434A-94AB-58C8099D2EF9}" destId="{9EF48437-6D77-4978-A373-AFBB13221F60}" srcOrd="0" destOrd="0" presId="urn:microsoft.com/office/officeart/2008/layout/PictureAccentList"/>
    <dgm:cxn modelId="{F49A589A-B4F6-48A0-B4EB-052FDE4BB054}" type="presParOf" srcId="{9EF48437-6D77-4978-A373-AFBB13221F60}" destId="{72FF5B50-ADC8-4EFB-9DC7-214AEB2927B8}" srcOrd="0" destOrd="0" presId="urn:microsoft.com/office/officeart/2008/layout/PictureAccentList"/>
    <dgm:cxn modelId="{CF066183-2784-46E4-9777-879F86659EF9}" type="presParOf" srcId="{A50E9DF6-ED83-434A-94AB-58C8099D2EF9}" destId="{BB1A6871-5C6B-44D3-B8A4-5E4342DCEB3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0081B8C8-FBD0-49E6-9630-D3B12BB47CAB}" type="presOf" srcId="{FF3CC591-AA6B-4363-B1B1-8E1FCF842B10}" destId="{5677647D-1445-4CB5-A225-A56BAAEFFCA2}" srcOrd="0" destOrd="0" presId="urn:microsoft.com/office/officeart/2005/8/layout/process4"/>
    <dgm:cxn modelId="{B473B4B8-397D-4BD5-AEBE-BD8A2FC074D6}" type="presOf" srcId="{03010C53-D5B1-4154-A07E-FEF0F00403C7}" destId="{4E58ECCE-A1AC-4F39-BB6E-F8E9D693D6EF}" srcOrd="0" destOrd="0" presId="urn:microsoft.com/office/officeart/2005/8/layout/process4"/>
    <dgm:cxn modelId="{62DFA53A-39D2-499B-A5EA-B5951D7ADCBD}" type="presParOf" srcId="{5677647D-1445-4CB5-A225-A56BAAEFFCA2}" destId="{0824EA21-B686-4244-A812-FA5012AF3BC3}" srcOrd="0" destOrd="0" presId="urn:microsoft.com/office/officeart/2005/8/layout/process4"/>
    <dgm:cxn modelId="{44E616A2-222F-447F-9AA3-310576637F6D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2.1-Retrospectiva «Pilares de Regulação dos Sectores Eléctrico e das Águas»</a:t>
          </a: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742364" custScaleY="125632" custLinFactNeighborX="2993" custLinFactNeighborY="50109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</dgm:ptLst>
  <dgm:cxnLst>
    <dgm:cxn modelId="{67AE955E-9977-45E3-96C0-3196A4EF1B72}" type="presOf" srcId="{730BE467-27FE-417B-A0D2-071230169216}" destId="{A723837D-5709-4B94-A517-E0A0D86B3AF9}" srcOrd="0" destOrd="0" presId="urn:microsoft.com/office/officeart/2005/8/layout/hierarchy3"/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B34A8DA1-6CEF-490E-8FD3-27975E22045D}" type="presOf" srcId="{730BE467-27FE-417B-A0D2-071230169216}" destId="{4279776B-0038-41C8-8087-F2556FF03945}" srcOrd="1" destOrd="0" presId="urn:microsoft.com/office/officeart/2005/8/layout/hierarchy3"/>
    <dgm:cxn modelId="{D0EF398E-4609-469C-BE60-6738576F33AF}" type="presOf" srcId="{3098FD37-4833-46D7-8D73-01F7A898B63A}" destId="{89669F5C-F5C0-49DC-8340-9E619A6B3F7D}" srcOrd="0" destOrd="0" presId="urn:microsoft.com/office/officeart/2005/8/layout/hierarchy3"/>
    <dgm:cxn modelId="{A78E8A55-3D71-4F3F-9A0F-FB5F973CE5F9}" type="presParOf" srcId="{89669F5C-F5C0-49DC-8340-9E619A6B3F7D}" destId="{7EDB8000-4731-40E8-9377-C57CC915D2C3}" srcOrd="0" destOrd="0" presId="urn:microsoft.com/office/officeart/2005/8/layout/hierarchy3"/>
    <dgm:cxn modelId="{4B8FE77E-0847-4D29-B3A8-F96787F130C9}" type="presParOf" srcId="{7EDB8000-4731-40E8-9377-C57CC915D2C3}" destId="{201732FC-997F-4C32-8BC0-CE2B53A7243D}" srcOrd="0" destOrd="0" presId="urn:microsoft.com/office/officeart/2005/8/layout/hierarchy3"/>
    <dgm:cxn modelId="{42CFCFD8-4089-4AEE-822B-D5773FD86AA3}" type="presParOf" srcId="{201732FC-997F-4C32-8BC0-CE2B53A7243D}" destId="{A723837D-5709-4B94-A517-E0A0D86B3AF9}" srcOrd="0" destOrd="0" presId="urn:microsoft.com/office/officeart/2005/8/layout/hierarchy3"/>
    <dgm:cxn modelId="{0B412D7E-E692-4905-AD8B-95308D246320}" type="presParOf" srcId="{201732FC-997F-4C32-8BC0-CE2B53A7243D}" destId="{4279776B-0038-41C8-8087-F2556FF03945}" srcOrd="1" destOrd="0" presId="urn:microsoft.com/office/officeart/2005/8/layout/hierarchy3"/>
    <dgm:cxn modelId="{C3DF4ADB-5308-4028-9D8E-E54FAFBFED07}" type="presParOf" srcId="{7EDB8000-4731-40E8-9377-C57CC915D2C3}" destId="{AAB214AD-1A1C-4909-9613-34C8A091BAA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77C1B3D7-A1A8-4530-9E42-2C8BCEF96CED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D2A22E4-E606-440A-A09C-DB9F5C4B3699}" type="presOf" srcId="{03010C53-D5B1-4154-A07E-FEF0F00403C7}" destId="{4E58ECCE-A1AC-4F39-BB6E-F8E9D693D6EF}" srcOrd="0" destOrd="0" presId="urn:microsoft.com/office/officeart/2005/8/layout/process4"/>
    <dgm:cxn modelId="{76CCA4A3-664C-4560-B969-82DBED2F3428}" type="presParOf" srcId="{5677647D-1445-4CB5-A225-A56BAAEFFCA2}" destId="{0824EA21-B686-4244-A812-FA5012AF3BC3}" srcOrd="0" destOrd="0" presId="urn:microsoft.com/office/officeart/2005/8/layout/process4"/>
    <dgm:cxn modelId="{A76AEA15-16C7-4517-BBA5-FD312459AE6D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5A6E871-8ECC-4D65-9412-E27C6A907588}">
      <dgm:prSet phldrT="[Texto]" custT="1"/>
      <dgm:spPr/>
      <dgm:t>
        <a:bodyPr/>
        <a:lstStyle/>
        <a:p>
          <a:pPr algn="l"/>
          <a:r>
            <a:rPr lang="pt-PT" sz="2000" b="1" dirty="0"/>
            <a:t>2.14-Razão de Melhorar</a:t>
          </a:r>
        </a:p>
      </dgm:t>
    </dgm:pt>
    <dgm:pt modelId="{438CC0C0-C838-409C-B624-85E044001DB4}" type="parTrans" cxnId="{87B0E8E4-F6B2-4FCF-9B9B-A0AD29B38654}">
      <dgm:prSet/>
      <dgm:spPr/>
      <dgm:t>
        <a:bodyPr/>
        <a:lstStyle/>
        <a:p>
          <a:endParaRPr lang="pt-PT"/>
        </a:p>
      </dgm:t>
    </dgm:pt>
    <dgm:pt modelId="{9DB5104B-B139-4530-BB51-163E8B9CA8CB}" type="sibTrans" cxnId="{87B0E8E4-F6B2-4FCF-9B9B-A0AD29B38654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9911D-1FAA-455D-85B9-BBD12357ED61}" type="pres">
      <dgm:prSet presAssocID="{65A6E871-8ECC-4D65-9412-E27C6A907588}" presName="root" presStyleCnt="0">
        <dgm:presLayoutVars>
          <dgm:chMax/>
          <dgm:chPref val="4"/>
        </dgm:presLayoutVars>
      </dgm:prSet>
      <dgm:spPr/>
    </dgm:pt>
    <dgm:pt modelId="{CB123008-BEAA-48D2-9B99-CA8712D0CA58}" type="pres">
      <dgm:prSet presAssocID="{65A6E871-8ECC-4D65-9412-E27C6A907588}" presName="rootComposite" presStyleCnt="0">
        <dgm:presLayoutVars/>
      </dgm:prSet>
      <dgm:spPr/>
    </dgm:pt>
    <dgm:pt modelId="{F5E9A993-95BF-4EFB-9EFA-CD5EF9756649}" type="pres">
      <dgm:prSet presAssocID="{65A6E871-8ECC-4D65-9412-E27C6A907588}" presName="rootText" presStyleLbl="node0" presStyleIdx="0" presStyleCnt="1" custScaleX="95433" custScaleY="267470" custLinFactNeighborX="-45" custLinFactNeighborY="-5731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5D2C4C61-B4B0-4175-B81E-22546BC8DCD0}" type="pres">
      <dgm:prSet presAssocID="{65A6E871-8ECC-4D65-9412-E27C6A907588}" presName="childShape" presStyleCnt="0">
        <dgm:presLayoutVars>
          <dgm:chMax val="0"/>
          <dgm:chPref val="0"/>
        </dgm:presLayoutVars>
      </dgm:prSet>
      <dgm:spPr/>
    </dgm:pt>
  </dgm:ptLst>
  <dgm:cxnLst>
    <dgm:cxn modelId="{3A045D4B-8CEE-4001-A5D7-7B6E7560C9D0}" type="presOf" srcId="{65A6E871-8ECC-4D65-9412-E27C6A907588}" destId="{F5E9A993-95BF-4EFB-9EFA-CD5EF9756649}" srcOrd="0" destOrd="0" presId="urn:microsoft.com/office/officeart/2008/layout/PictureAccentList"/>
    <dgm:cxn modelId="{FB526829-F910-4769-A483-88C47062FF4C}" type="presOf" srcId="{0AB44850-DC5D-438B-8E9E-EDEDD1F34E0E}" destId="{32862C14-8E6E-4953-BE07-6E74C1281876}" srcOrd="0" destOrd="0" presId="urn:microsoft.com/office/officeart/2008/layout/PictureAccentList"/>
    <dgm:cxn modelId="{87B0E8E4-F6B2-4FCF-9B9B-A0AD29B38654}" srcId="{0AB44850-DC5D-438B-8E9E-EDEDD1F34E0E}" destId="{65A6E871-8ECC-4D65-9412-E27C6A907588}" srcOrd="0" destOrd="0" parTransId="{438CC0C0-C838-409C-B624-85E044001DB4}" sibTransId="{9DB5104B-B139-4530-BB51-163E8B9CA8CB}"/>
    <dgm:cxn modelId="{35775601-D7E4-4F12-A09C-1E605F658D75}" type="presParOf" srcId="{32862C14-8E6E-4953-BE07-6E74C1281876}" destId="{7C49911D-1FAA-455D-85B9-BBD12357ED61}" srcOrd="0" destOrd="0" presId="urn:microsoft.com/office/officeart/2008/layout/PictureAccentList"/>
    <dgm:cxn modelId="{629534CF-2975-4CAA-94A4-A468777E4A5A}" type="presParOf" srcId="{7C49911D-1FAA-455D-85B9-BBD12357ED61}" destId="{CB123008-BEAA-48D2-9B99-CA8712D0CA58}" srcOrd="0" destOrd="0" presId="urn:microsoft.com/office/officeart/2008/layout/PictureAccentList"/>
    <dgm:cxn modelId="{5C9B734E-703D-483A-B35E-5525E802CFD5}" type="presParOf" srcId="{CB123008-BEAA-48D2-9B99-CA8712D0CA58}" destId="{F5E9A993-95BF-4EFB-9EFA-CD5EF9756649}" srcOrd="0" destOrd="0" presId="urn:microsoft.com/office/officeart/2008/layout/PictureAccentList"/>
    <dgm:cxn modelId="{E4617219-F3ED-4CDB-AD4C-7DC8790060D3}" type="presParOf" srcId="{7C49911D-1FAA-455D-85B9-BBD12357ED61}" destId="{5D2C4C61-B4B0-4175-B81E-22546BC8DC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89F692F-58C7-48EE-A7DF-0762BF707C62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79195EC-A4F5-41A1-9A51-82181C8D832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800" dirty="0"/>
            <a:t>Comprimentos Máximo</a:t>
          </a:r>
        </a:p>
      </dgm:t>
    </dgm:pt>
    <dgm:pt modelId="{A47E0914-6EDA-4DB1-9C77-A192DA0ADBEB}" type="parTrans" cxnId="{CD931DEA-D7F7-4A2E-AB43-57EAAFC24631}">
      <dgm:prSet/>
      <dgm:spPr/>
      <dgm:t>
        <a:bodyPr/>
        <a:lstStyle/>
        <a:p>
          <a:endParaRPr lang="pt-PT"/>
        </a:p>
      </dgm:t>
    </dgm:pt>
    <dgm:pt modelId="{8371F3D9-25BA-4EC7-AE9A-8280F3759B43}" type="sibTrans" cxnId="{CD931DEA-D7F7-4A2E-AB43-57EAAFC24631}">
      <dgm:prSet/>
      <dgm:spPr/>
      <dgm:t>
        <a:bodyPr/>
        <a:lstStyle/>
        <a:p>
          <a:endParaRPr lang="pt-PT"/>
        </a:p>
      </dgm:t>
    </dgm:pt>
    <dgm:pt modelId="{2131DC54-03E8-4890-B580-5DB15DD3757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000" b="1" dirty="0"/>
            <a:t>- Uso Exclusivo</a:t>
          </a:r>
        </a:p>
        <a:p>
          <a:r>
            <a:rPr lang="pt-PT" sz="1000" b="1" dirty="0"/>
            <a:t> </a:t>
          </a:r>
        </a:p>
        <a:p>
          <a:r>
            <a:rPr lang="pt-PT" sz="1000" b="1" dirty="0"/>
            <a:t>- Uso Partilhado</a:t>
          </a:r>
          <a:r>
            <a:rPr lang="pt-PT" sz="1000" dirty="0"/>
            <a:t>s</a:t>
          </a:r>
        </a:p>
      </dgm:t>
    </dgm:pt>
    <dgm:pt modelId="{E8AC30F5-F46E-4E73-B718-C8A83C099897}" type="parTrans" cxnId="{3297BF4A-AA2F-4F07-A708-569AA97B9FBB}">
      <dgm:prSet/>
      <dgm:spPr/>
      <dgm:t>
        <a:bodyPr/>
        <a:lstStyle/>
        <a:p>
          <a:endParaRPr lang="pt-PT"/>
        </a:p>
      </dgm:t>
    </dgm:pt>
    <dgm:pt modelId="{90B67081-09FC-4B1D-A54A-1B30E5C22113}" type="sibTrans" cxnId="{3297BF4A-AA2F-4F07-A708-569AA97B9FBB}">
      <dgm:prSet/>
      <dgm:spPr/>
      <dgm:t>
        <a:bodyPr/>
        <a:lstStyle/>
        <a:p>
          <a:endParaRPr lang="pt-PT"/>
        </a:p>
      </dgm:t>
    </dgm:pt>
    <dgm:pt modelId="{20C73EC0-3713-49F9-9C81-D263A580B3FC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b="1" dirty="0"/>
            <a:t>BT-30m; MT-100m </a:t>
          </a:r>
        </a:p>
        <a:p>
          <a:pPr algn="ctr"/>
          <a:endParaRPr lang="pt-PT" b="1" dirty="0"/>
        </a:p>
        <a:p>
          <a:pPr algn="l"/>
          <a:r>
            <a:rPr lang="pt-PT" b="1" dirty="0"/>
            <a:t>BT até 100m ; MT até 250 m</a:t>
          </a:r>
        </a:p>
      </dgm:t>
    </dgm:pt>
    <dgm:pt modelId="{5E4CA0F0-EAA8-45D6-B6C1-65737823C593}" type="parTrans" cxnId="{D642AF93-EE46-445C-BAA4-B49461E4C641}">
      <dgm:prSet/>
      <dgm:spPr/>
      <dgm:t>
        <a:bodyPr/>
        <a:lstStyle/>
        <a:p>
          <a:endParaRPr lang="pt-PT"/>
        </a:p>
      </dgm:t>
    </dgm:pt>
    <dgm:pt modelId="{3D37BE30-4C4A-48CD-B55B-9205C98E4D7F}" type="sibTrans" cxnId="{D642AF93-EE46-445C-BAA4-B49461E4C641}">
      <dgm:prSet/>
      <dgm:spPr/>
      <dgm:t>
        <a:bodyPr/>
        <a:lstStyle/>
        <a:p>
          <a:endParaRPr lang="pt-PT"/>
        </a:p>
      </dgm:t>
    </dgm:pt>
    <dgm:pt modelId="{C186F015-5CE6-4C8D-AC24-444AA6B5563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800" dirty="0"/>
            <a:t>Encargos Regulados:</a:t>
          </a:r>
          <a:endParaRPr lang="pt-PT" sz="1800" b="1" dirty="0"/>
        </a:p>
      </dgm:t>
    </dgm:pt>
    <dgm:pt modelId="{0931DE55-35AD-4A1A-B351-23943A026D90}" type="sibTrans" cxnId="{701068B1-70DC-4DEF-9658-DA666B3C2BB8}">
      <dgm:prSet/>
      <dgm:spPr/>
      <dgm:t>
        <a:bodyPr/>
        <a:lstStyle/>
        <a:p>
          <a:endParaRPr lang="pt-PT"/>
        </a:p>
      </dgm:t>
    </dgm:pt>
    <dgm:pt modelId="{FE1A2811-FA1F-403F-8B1A-FFDB432D69B6}" type="parTrans" cxnId="{701068B1-70DC-4DEF-9658-DA666B3C2BB8}">
      <dgm:prSet/>
      <dgm:spPr/>
      <dgm:t>
        <a:bodyPr/>
        <a:lstStyle/>
        <a:p>
          <a:endParaRPr lang="pt-PT"/>
        </a:p>
      </dgm:t>
    </dgm:pt>
    <dgm:pt modelId="{76CE0C27-5863-4119-B11D-7C806EDE9804}" type="pres">
      <dgm:prSet presAssocID="{589F692F-58C7-48EE-A7DF-0762BF707C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FA167E9E-8C8F-4D6F-9672-8DBFE1E1C4AD}" type="pres">
      <dgm:prSet presAssocID="{B79195EC-A4F5-41A1-9A51-82181C8D8325}" presName="vertOne" presStyleCnt="0"/>
      <dgm:spPr/>
    </dgm:pt>
    <dgm:pt modelId="{A2C2EEA6-720A-4DCD-A411-95C5FB2E300C}" type="pres">
      <dgm:prSet presAssocID="{B79195EC-A4F5-41A1-9A51-82181C8D8325}" presName="txOne" presStyleLbl="node0" presStyleIdx="0" presStyleCnt="2" custScaleX="58040" custScaleY="44404" custLinFactNeighborX="-15716" custLinFactNeighborY="2646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1142057-C798-4B3F-B051-27CEBEB6AD77}" type="pres">
      <dgm:prSet presAssocID="{B79195EC-A4F5-41A1-9A51-82181C8D8325}" presName="parTransOne" presStyleCnt="0"/>
      <dgm:spPr/>
    </dgm:pt>
    <dgm:pt modelId="{1D507C53-0D57-49CE-B3A1-E73D810EAC31}" type="pres">
      <dgm:prSet presAssocID="{B79195EC-A4F5-41A1-9A51-82181C8D8325}" presName="horzOne" presStyleCnt="0"/>
      <dgm:spPr/>
    </dgm:pt>
    <dgm:pt modelId="{C566D2DD-26BA-45FB-BBD0-1A8293463205}" type="pres">
      <dgm:prSet presAssocID="{C186F015-5CE6-4C8D-AC24-444AA6B55630}" presName="vertTwo" presStyleCnt="0"/>
      <dgm:spPr/>
    </dgm:pt>
    <dgm:pt modelId="{E8A191A7-E694-4F33-9C88-2E3F7EB60DC6}" type="pres">
      <dgm:prSet presAssocID="{C186F015-5CE6-4C8D-AC24-444AA6B55630}" presName="txTwo" presStyleLbl="node2" presStyleIdx="0" presStyleCnt="2" custScaleX="50417" custScaleY="225799" custLinFactNeighborX="164" custLinFactNeighborY="4899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21C3E75-0097-4054-BDAF-EE19EBB25589}" type="pres">
      <dgm:prSet presAssocID="{C186F015-5CE6-4C8D-AC24-444AA6B55630}" presName="horzTwo" presStyleCnt="0"/>
      <dgm:spPr/>
    </dgm:pt>
    <dgm:pt modelId="{96502000-1B10-4440-854F-B770E9EC4F9E}" type="pres">
      <dgm:prSet presAssocID="{0931DE55-35AD-4A1A-B351-23943A026D90}" presName="sibSpaceTwo" presStyleCnt="0"/>
      <dgm:spPr/>
    </dgm:pt>
    <dgm:pt modelId="{E65134AD-9481-4AB5-9C63-92CE7DBCFC57}" type="pres">
      <dgm:prSet presAssocID="{2131DC54-03E8-4890-B580-5DB15DD37574}" presName="vertTwo" presStyleCnt="0"/>
      <dgm:spPr/>
    </dgm:pt>
    <dgm:pt modelId="{EC2C9CAF-7A6C-430A-A52E-68E2C1264E51}" type="pres">
      <dgm:prSet presAssocID="{2131DC54-03E8-4890-B580-5DB15DD37574}" presName="txTwo" presStyleLbl="node2" presStyleIdx="1" presStyleCnt="2" custScaleX="31208" custScaleY="53255" custLinFactNeighborX="6567" custLinFactNeighborY="-5592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D36CDB5-9FD5-4D2D-A9B6-A570E2D5745A}" type="pres">
      <dgm:prSet presAssocID="{2131DC54-03E8-4890-B580-5DB15DD37574}" presName="horzTwo" presStyleCnt="0"/>
      <dgm:spPr/>
    </dgm:pt>
    <dgm:pt modelId="{CE49EB37-E955-4496-BA55-BA2BCA845C48}" type="pres">
      <dgm:prSet presAssocID="{8371F3D9-25BA-4EC7-AE9A-8280F3759B43}" presName="sibSpaceOne" presStyleCnt="0"/>
      <dgm:spPr/>
    </dgm:pt>
    <dgm:pt modelId="{D7260B59-C737-41F8-A415-D55480DF3CFD}" type="pres">
      <dgm:prSet presAssocID="{20C73EC0-3713-49F9-9C81-D263A580B3FC}" presName="vertOne" presStyleCnt="0"/>
      <dgm:spPr/>
    </dgm:pt>
    <dgm:pt modelId="{7E7DB861-0B4D-49F0-9C63-024E41ABF8C1}" type="pres">
      <dgm:prSet presAssocID="{20C73EC0-3713-49F9-9C81-D263A580B3FC}" presName="txOne" presStyleLbl="node0" presStyleIdx="1" presStyleCnt="2" custScaleX="35097" custScaleY="58363" custLinFactNeighborX="-4504" custLinFactNeighborY="-409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CE2946-8A67-4247-B7F1-5300792A8CB4}" type="pres">
      <dgm:prSet presAssocID="{20C73EC0-3713-49F9-9C81-D263A580B3FC}" presName="horzOne" presStyleCnt="0"/>
      <dgm:spPr/>
    </dgm:pt>
  </dgm:ptLst>
  <dgm:cxnLst>
    <dgm:cxn modelId="{9BCB6D88-78B3-4184-AA89-3590A4715153}" type="presOf" srcId="{20C73EC0-3713-49F9-9C81-D263A580B3FC}" destId="{7E7DB861-0B4D-49F0-9C63-024E41ABF8C1}" srcOrd="0" destOrd="0" presId="urn:microsoft.com/office/officeart/2005/8/layout/hierarchy4"/>
    <dgm:cxn modelId="{EFA90763-F8A3-4E6F-A228-4FAC33C962E1}" type="presOf" srcId="{C186F015-5CE6-4C8D-AC24-444AA6B55630}" destId="{E8A191A7-E694-4F33-9C88-2E3F7EB60DC6}" srcOrd="0" destOrd="0" presId="urn:microsoft.com/office/officeart/2005/8/layout/hierarchy4"/>
    <dgm:cxn modelId="{9CBB2442-B5FD-4805-867E-DA5E72430E75}" type="presOf" srcId="{B79195EC-A4F5-41A1-9A51-82181C8D8325}" destId="{A2C2EEA6-720A-4DCD-A411-95C5FB2E300C}" srcOrd="0" destOrd="0" presId="urn:microsoft.com/office/officeart/2005/8/layout/hierarchy4"/>
    <dgm:cxn modelId="{5E878BFB-E9EC-4D16-9501-6A9705C21D61}" type="presOf" srcId="{589F692F-58C7-48EE-A7DF-0762BF707C62}" destId="{76CE0C27-5863-4119-B11D-7C806EDE9804}" srcOrd="0" destOrd="0" presId="urn:microsoft.com/office/officeart/2005/8/layout/hierarchy4"/>
    <dgm:cxn modelId="{3297BF4A-AA2F-4F07-A708-569AA97B9FBB}" srcId="{B79195EC-A4F5-41A1-9A51-82181C8D8325}" destId="{2131DC54-03E8-4890-B580-5DB15DD37574}" srcOrd="1" destOrd="0" parTransId="{E8AC30F5-F46E-4E73-B718-C8A83C099897}" sibTransId="{90B67081-09FC-4B1D-A54A-1B30E5C22113}"/>
    <dgm:cxn modelId="{D642AF93-EE46-445C-BAA4-B49461E4C641}" srcId="{589F692F-58C7-48EE-A7DF-0762BF707C62}" destId="{20C73EC0-3713-49F9-9C81-D263A580B3FC}" srcOrd="1" destOrd="0" parTransId="{5E4CA0F0-EAA8-45D6-B6C1-65737823C593}" sibTransId="{3D37BE30-4C4A-48CD-B55B-9205C98E4D7F}"/>
    <dgm:cxn modelId="{CD931DEA-D7F7-4A2E-AB43-57EAAFC24631}" srcId="{589F692F-58C7-48EE-A7DF-0762BF707C62}" destId="{B79195EC-A4F5-41A1-9A51-82181C8D8325}" srcOrd="0" destOrd="0" parTransId="{A47E0914-6EDA-4DB1-9C77-A192DA0ADBEB}" sibTransId="{8371F3D9-25BA-4EC7-AE9A-8280F3759B43}"/>
    <dgm:cxn modelId="{67C93BA5-625E-4B05-9DCB-82F986E94F89}" type="presOf" srcId="{2131DC54-03E8-4890-B580-5DB15DD37574}" destId="{EC2C9CAF-7A6C-430A-A52E-68E2C1264E51}" srcOrd="0" destOrd="0" presId="urn:microsoft.com/office/officeart/2005/8/layout/hierarchy4"/>
    <dgm:cxn modelId="{701068B1-70DC-4DEF-9658-DA666B3C2BB8}" srcId="{B79195EC-A4F5-41A1-9A51-82181C8D8325}" destId="{C186F015-5CE6-4C8D-AC24-444AA6B55630}" srcOrd="0" destOrd="0" parTransId="{FE1A2811-FA1F-403F-8B1A-FFDB432D69B6}" sibTransId="{0931DE55-35AD-4A1A-B351-23943A026D90}"/>
    <dgm:cxn modelId="{C00C3FE8-0C04-49FD-A112-0A65F946FC92}" type="presParOf" srcId="{76CE0C27-5863-4119-B11D-7C806EDE9804}" destId="{FA167E9E-8C8F-4D6F-9672-8DBFE1E1C4AD}" srcOrd="0" destOrd="0" presId="urn:microsoft.com/office/officeart/2005/8/layout/hierarchy4"/>
    <dgm:cxn modelId="{189052DF-65A0-4153-91CA-E826F4FDF562}" type="presParOf" srcId="{FA167E9E-8C8F-4D6F-9672-8DBFE1E1C4AD}" destId="{A2C2EEA6-720A-4DCD-A411-95C5FB2E300C}" srcOrd="0" destOrd="0" presId="urn:microsoft.com/office/officeart/2005/8/layout/hierarchy4"/>
    <dgm:cxn modelId="{A8A7A5C4-D3F9-4B01-B454-ED62EBF7B043}" type="presParOf" srcId="{FA167E9E-8C8F-4D6F-9672-8DBFE1E1C4AD}" destId="{01142057-C798-4B3F-B051-27CEBEB6AD77}" srcOrd="1" destOrd="0" presId="urn:microsoft.com/office/officeart/2005/8/layout/hierarchy4"/>
    <dgm:cxn modelId="{04FA5A9B-15A5-4D47-A3DE-F803F142411D}" type="presParOf" srcId="{FA167E9E-8C8F-4D6F-9672-8DBFE1E1C4AD}" destId="{1D507C53-0D57-49CE-B3A1-E73D810EAC31}" srcOrd="2" destOrd="0" presId="urn:microsoft.com/office/officeart/2005/8/layout/hierarchy4"/>
    <dgm:cxn modelId="{25BD19BD-1AD2-42E3-AE1A-C61E2BBC06CE}" type="presParOf" srcId="{1D507C53-0D57-49CE-B3A1-E73D810EAC31}" destId="{C566D2DD-26BA-45FB-BBD0-1A8293463205}" srcOrd="0" destOrd="0" presId="urn:microsoft.com/office/officeart/2005/8/layout/hierarchy4"/>
    <dgm:cxn modelId="{F8CF9B63-B7CC-466F-B78A-B523076DF922}" type="presParOf" srcId="{C566D2DD-26BA-45FB-BBD0-1A8293463205}" destId="{E8A191A7-E694-4F33-9C88-2E3F7EB60DC6}" srcOrd="0" destOrd="0" presId="urn:microsoft.com/office/officeart/2005/8/layout/hierarchy4"/>
    <dgm:cxn modelId="{2C63C678-B57C-4898-9E04-DBC5DE966BC1}" type="presParOf" srcId="{C566D2DD-26BA-45FB-BBD0-1A8293463205}" destId="{921C3E75-0097-4054-BDAF-EE19EBB25589}" srcOrd="1" destOrd="0" presId="urn:microsoft.com/office/officeart/2005/8/layout/hierarchy4"/>
    <dgm:cxn modelId="{CBD71C75-998D-4CC2-A3E0-541C9E0BA9A6}" type="presParOf" srcId="{1D507C53-0D57-49CE-B3A1-E73D810EAC31}" destId="{96502000-1B10-4440-854F-B770E9EC4F9E}" srcOrd="1" destOrd="0" presId="urn:microsoft.com/office/officeart/2005/8/layout/hierarchy4"/>
    <dgm:cxn modelId="{A1603FAB-A600-48BB-A063-F1D9E349BEFA}" type="presParOf" srcId="{1D507C53-0D57-49CE-B3A1-E73D810EAC31}" destId="{E65134AD-9481-4AB5-9C63-92CE7DBCFC57}" srcOrd="2" destOrd="0" presId="urn:microsoft.com/office/officeart/2005/8/layout/hierarchy4"/>
    <dgm:cxn modelId="{B6C32181-9938-48D9-8BE3-8C254FE1F58D}" type="presParOf" srcId="{E65134AD-9481-4AB5-9C63-92CE7DBCFC57}" destId="{EC2C9CAF-7A6C-430A-A52E-68E2C1264E51}" srcOrd="0" destOrd="0" presId="urn:microsoft.com/office/officeart/2005/8/layout/hierarchy4"/>
    <dgm:cxn modelId="{02F2BC79-59D2-45C9-AF8F-71BB64F23917}" type="presParOf" srcId="{E65134AD-9481-4AB5-9C63-92CE7DBCFC57}" destId="{2D36CDB5-9FD5-4D2D-A9B6-A570E2D5745A}" srcOrd="1" destOrd="0" presId="urn:microsoft.com/office/officeart/2005/8/layout/hierarchy4"/>
    <dgm:cxn modelId="{E02FC410-0DED-401C-84D5-8D350E7613C7}" type="presParOf" srcId="{76CE0C27-5863-4119-B11D-7C806EDE9804}" destId="{CE49EB37-E955-4496-BA55-BA2BCA845C48}" srcOrd="1" destOrd="0" presId="urn:microsoft.com/office/officeart/2005/8/layout/hierarchy4"/>
    <dgm:cxn modelId="{C8749AA0-94D2-458A-97E8-F010E5BEADEF}" type="presParOf" srcId="{76CE0C27-5863-4119-B11D-7C806EDE9804}" destId="{D7260B59-C737-41F8-A415-D55480DF3CFD}" srcOrd="2" destOrd="0" presId="urn:microsoft.com/office/officeart/2005/8/layout/hierarchy4"/>
    <dgm:cxn modelId="{CD141FF0-768A-4576-B2D2-41F1184A7DCC}" type="presParOf" srcId="{D7260B59-C737-41F8-A415-D55480DF3CFD}" destId="{7E7DB861-0B4D-49F0-9C63-024E41ABF8C1}" srcOrd="0" destOrd="0" presId="urn:microsoft.com/office/officeart/2005/8/layout/hierarchy4"/>
    <dgm:cxn modelId="{8C0F915D-4758-4161-B9D4-C681FB18493B}" type="presParOf" srcId="{D7260B59-C737-41F8-A415-D55480DF3CFD}" destId="{30CE2946-8A67-4247-B7F1-5300792A8C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89F692F-58C7-48EE-A7DF-0762BF707C62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6CE0C27-5863-4119-B11D-7C806EDE9804}" type="pres">
      <dgm:prSet presAssocID="{589F692F-58C7-48EE-A7DF-0762BF707C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</dgm:ptLst>
  <dgm:cxnLst>
    <dgm:cxn modelId="{942A50F4-956C-43CB-AA7C-5DA18025E4A2}" type="presOf" srcId="{589F692F-58C7-48EE-A7DF-0762BF707C62}" destId="{76CE0C27-5863-4119-B11D-7C806EDE9804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F1FF0363-318E-416B-9168-AD44E66D2626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CD43F587-D98C-4A64-BF20-10BB0297D5ED}" type="presOf" srcId="{03010C53-D5B1-4154-A07E-FEF0F00403C7}" destId="{4E58ECCE-A1AC-4F39-BB6E-F8E9D693D6EF}" srcOrd="0" destOrd="0" presId="urn:microsoft.com/office/officeart/2005/8/layout/process4"/>
    <dgm:cxn modelId="{63346F00-6BDB-4971-86B7-5B6BC3757179}" type="presParOf" srcId="{5677647D-1445-4CB5-A225-A56BAAEFFCA2}" destId="{0824EA21-B686-4244-A812-FA5012AF3BC3}" srcOrd="0" destOrd="0" presId="urn:microsoft.com/office/officeart/2005/8/layout/process4"/>
    <dgm:cxn modelId="{C9D33861-97EC-4147-B208-72F0987A7AC4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5A6E871-8ECC-4D65-9412-E27C6A907588}">
      <dgm:prSet phldrT="[Texto]" custT="1"/>
      <dgm:spPr/>
      <dgm:t>
        <a:bodyPr/>
        <a:lstStyle/>
        <a:p>
          <a:pPr algn="l"/>
          <a:r>
            <a:rPr lang="pt-PT" sz="2000" b="1" dirty="0"/>
            <a:t>2.15-Esquema para “Uso Exclusivo “ e “Uso Partilhado”</a:t>
          </a:r>
        </a:p>
      </dgm:t>
    </dgm:pt>
    <dgm:pt modelId="{438CC0C0-C838-409C-B624-85E044001DB4}" type="parTrans" cxnId="{87B0E8E4-F6B2-4FCF-9B9B-A0AD29B38654}">
      <dgm:prSet/>
      <dgm:spPr/>
      <dgm:t>
        <a:bodyPr/>
        <a:lstStyle/>
        <a:p>
          <a:endParaRPr lang="pt-PT"/>
        </a:p>
      </dgm:t>
    </dgm:pt>
    <dgm:pt modelId="{9DB5104B-B139-4530-BB51-163E8B9CA8CB}" type="sibTrans" cxnId="{87B0E8E4-F6B2-4FCF-9B9B-A0AD29B38654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9911D-1FAA-455D-85B9-BBD12357ED61}" type="pres">
      <dgm:prSet presAssocID="{65A6E871-8ECC-4D65-9412-E27C6A907588}" presName="root" presStyleCnt="0">
        <dgm:presLayoutVars>
          <dgm:chMax/>
          <dgm:chPref val="4"/>
        </dgm:presLayoutVars>
      </dgm:prSet>
      <dgm:spPr/>
    </dgm:pt>
    <dgm:pt modelId="{CB123008-BEAA-48D2-9B99-CA8712D0CA58}" type="pres">
      <dgm:prSet presAssocID="{65A6E871-8ECC-4D65-9412-E27C6A907588}" presName="rootComposite" presStyleCnt="0">
        <dgm:presLayoutVars/>
      </dgm:prSet>
      <dgm:spPr/>
    </dgm:pt>
    <dgm:pt modelId="{F5E9A993-95BF-4EFB-9EFA-CD5EF9756649}" type="pres">
      <dgm:prSet presAssocID="{65A6E871-8ECC-4D65-9412-E27C6A907588}" presName="rootText" presStyleLbl="node0" presStyleIdx="0" presStyleCnt="1" custScaleX="95433" custScaleY="382089" custLinFactNeighborX="-45" custLinFactNeighborY="5731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5D2C4C61-B4B0-4175-B81E-22546BC8DCD0}" type="pres">
      <dgm:prSet presAssocID="{65A6E871-8ECC-4D65-9412-E27C6A907588}" presName="childShape" presStyleCnt="0">
        <dgm:presLayoutVars>
          <dgm:chMax val="0"/>
          <dgm:chPref val="0"/>
        </dgm:presLayoutVars>
      </dgm:prSet>
      <dgm:spPr/>
    </dgm:pt>
  </dgm:ptLst>
  <dgm:cxnLst>
    <dgm:cxn modelId="{6AF68FF4-310E-4A04-95B9-A9ADE3E36F0E}" type="presOf" srcId="{0AB44850-DC5D-438B-8E9E-EDEDD1F34E0E}" destId="{32862C14-8E6E-4953-BE07-6E74C1281876}" srcOrd="0" destOrd="0" presId="urn:microsoft.com/office/officeart/2008/layout/PictureAccentList"/>
    <dgm:cxn modelId="{E0A0626F-EA20-4FCA-90F1-279E984DDCA5}" type="presOf" srcId="{65A6E871-8ECC-4D65-9412-E27C6A907588}" destId="{F5E9A993-95BF-4EFB-9EFA-CD5EF9756649}" srcOrd="0" destOrd="0" presId="urn:microsoft.com/office/officeart/2008/layout/PictureAccentList"/>
    <dgm:cxn modelId="{87B0E8E4-F6B2-4FCF-9B9B-A0AD29B38654}" srcId="{0AB44850-DC5D-438B-8E9E-EDEDD1F34E0E}" destId="{65A6E871-8ECC-4D65-9412-E27C6A907588}" srcOrd="0" destOrd="0" parTransId="{438CC0C0-C838-409C-B624-85E044001DB4}" sibTransId="{9DB5104B-B139-4530-BB51-163E8B9CA8CB}"/>
    <dgm:cxn modelId="{B6E9FF21-6FFB-49E1-996D-7C033EA56D4A}" type="presParOf" srcId="{32862C14-8E6E-4953-BE07-6E74C1281876}" destId="{7C49911D-1FAA-455D-85B9-BBD12357ED61}" srcOrd="0" destOrd="0" presId="urn:microsoft.com/office/officeart/2008/layout/PictureAccentList"/>
    <dgm:cxn modelId="{CFF5CE73-6D94-4AE1-B55B-6374A80A3981}" type="presParOf" srcId="{7C49911D-1FAA-455D-85B9-BBD12357ED61}" destId="{CB123008-BEAA-48D2-9B99-CA8712D0CA58}" srcOrd="0" destOrd="0" presId="urn:microsoft.com/office/officeart/2008/layout/PictureAccentList"/>
    <dgm:cxn modelId="{D318C46D-1ACC-4297-8687-D3F962A33B6B}" type="presParOf" srcId="{CB123008-BEAA-48D2-9B99-CA8712D0CA58}" destId="{F5E9A993-95BF-4EFB-9EFA-CD5EF9756649}" srcOrd="0" destOrd="0" presId="urn:microsoft.com/office/officeart/2008/layout/PictureAccentList"/>
    <dgm:cxn modelId="{BCE5C9F7-67AD-4316-B45D-81524C59D57B}" type="presParOf" srcId="{7C49911D-1FAA-455D-85B9-BBD12357ED61}" destId="{5D2C4C61-B4B0-4175-B81E-22546BC8DC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 «Novos Desafios para 2018/2019» 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36BEA189-C77D-4DA2-9F72-0894DA57DBFA}" type="presOf" srcId="{03010C53-D5B1-4154-A07E-FEF0F00403C7}" destId="{4E58ECCE-A1AC-4F39-BB6E-F8E9D693D6EF}" srcOrd="0" destOrd="0" presId="urn:microsoft.com/office/officeart/2005/8/layout/process4"/>
    <dgm:cxn modelId="{60AFB417-F176-4C15-B9EB-6E7E60FA9922}" type="presOf" srcId="{FF3CC591-AA6B-4363-B1B1-8E1FCF842B10}" destId="{5677647D-1445-4CB5-A225-A56BAAEFFCA2}" srcOrd="0" destOrd="0" presId="urn:microsoft.com/office/officeart/2005/8/layout/process4"/>
    <dgm:cxn modelId="{612C5626-8C19-4441-B71B-352AC97765F1}" type="presParOf" srcId="{5677647D-1445-4CB5-A225-A56BAAEFFCA2}" destId="{0824EA21-B686-4244-A812-FA5012AF3BC3}" srcOrd="0" destOrd="0" presId="urn:microsoft.com/office/officeart/2005/8/layout/process4"/>
    <dgm:cxn modelId="{E019E631-F38D-48E2-9686-773E320BE941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2.16-Comparticipação dos Requerentes nos Custos de Novas Ligações em Baixa Tensão </a:t>
          </a:r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622370" custScaleY="112960" custLinFactNeighborX="-10523" custLinFactNeighborY="-52310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</dgm:ptLst>
  <dgm:cxnLst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06474A60-9AD6-4545-BF06-023303A4A1D2}" type="presOf" srcId="{3098FD37-4833-46D7-8D73-01F7A898B63A}" destId="{89669F5C-F5C0-49DC-8340-9E619A6B3F7D}" srcOrd="0" destOrd="0" presId="urn:microsoft.com/office/officeart/2005/8/layout/hierarchy3"/>
    <dgm:cxn modelId="{FFB4CDA6-E4B3-4FE0-A514-BD9BA662994E}" type="presOf" srcId="{730BE467-27FE-417B-A0D2-071230169216}" destId="{4279776B-0038-41C8-8087-F2556FF03945}" srcOrd="1" destOrd="0" presId="urn:microsoft.com/office/officeart/2005/8/layout/hierarchy3"/>
    <dgm:cxn modelId="{19EE525E-B8C8-498E-AB77-5713F4BBD7D1}" type="presOf" srcId="{730BE467-27FE-417B-A0D2-071230169216}" destId="{A723837D-5709-4B94-A517-E0A0D86B3AF9}" srcOrd="0" destOrd="0" presId="urn:microsoft.com/office/officeart/2005/8/layout/hierarchy3"/>
    <dgm:cxn modelId="{95BE895D-8C26-4455-8A66-7E65B9A2A68F}" type="presParOf" srcId="{89669F5C-F5C0-49DC-8340-9E619A6B3F7D}" destId="{7EDB8000-4731-40E8-9377-C57CC915D2C3}" srcOrd="0" destOrd="0" presId="urn:microsoft.com/office/officeart/2005/8/layout/hierarchy3"/>
    <dgm:cxn modelId="{7E766B20-C184-4CEB-B17D-F498FCEBA1DB}" type="presParOf" srcId="{7EDB8000-4731-40E8-9377-C57CC915D2C3}" destId="{201732FC-997F-4C32-8BC0-CE2B53A7243D}" srcOrd="0" destOrd="0" presId="urn:microsoft.com/office/officeart/2005/8/layout/hierarchy3"/>
    <dgm:cxn modelId="{D5D7B583-AE1F-4F84-B8C8-BC8D791C2F4E}" type="presParOf" srcId="{201732FC-997F-4C32-8BC0-CE2B53A7243D}" destId="{A723837D-5709-4B94-A517-E0A0D86B3AF9}" srcOrd="0" destOrd="0" presId="urn:microsoft.com/office/officeart/2005/8/layout/hierarchy3"/>
    <dgm:cxn modelId="{9CCBBE67-4E06-43F7-839E-9D3AB6773331}" type="presParOf" srcId="{201732FC-997F-4C32-8BC0-CE2B53A7243D}" destId="{4279776B-0038-41C8-8087-F2556FF03945}" srcOrd="1" destOrd="0" presId="urn:microsoft.com/office/officeart/2005/8/layout/hierarchy3"/>
    <dgm:cxn modelId="{6F5D1E0B-B252-405F-998D-29AC13A76F90}" type="presParOf" srcId="{7EDB8000-4731-40E8-9377-C57CC915D2C3}" destId="{AAB214AD-1A1C-4909-9613-34C8A091BAA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C46E88C-DE6E-44F4-85FD-A8C094B621E9}">
      <dgm:prSet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«Novos Desafios para 2018/2019»  </a:t>
          </a:r>
          <a:endParaRPr lang="pt-PT" sz="2400" dirty="0"/>
        </a:p>
      </dgm:t>
    </dgm:pt>
    <dgm:pt modelId="{111B9398-7865-4383-AB8B-93716E9E1B3A}" type="parTrans" cxnId="{1FA0FD15-FDFA-463D-BEC2-7D0C218ADA31}">
      <dgm:prSet/>
      <dgm:spPr/>
      <dgm:t>
        <a:bodyPr/>
        <a:lstStyle/>
        <a:p>
          <a:endParaRPr lang="pt-PT"/>
        </a:p>
      </dgm:t>
    </dgm:pt>
    <dgm:pt modelId="{BDDF7616-DB1A-447D-B84E-D0514E74FDB4}" type="sibTrans" cxnId="{1FA0FD15-FDFA-463D-BEC2-7D0C218ADA31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C592DA2-EE31-4674-8888-3209A9D46EBF}" type="pres">
      <dgm:prSet presAssocID="{CC46E88C-DE6E-44F4-85FD-A8C094B621E9}" presName="boxAndChildren" presStyleCnt="0"/>
      <dgm:spPr/>
    </dgm:pt>
    <dgm:pt modelId="{8821CE41-CA39-4015-880B-4E147BF6106D}" type="pres">
      <dgm:prSet presAssocID="{CC46E88C-DE6E-44F4-85FD-A8C094B621E9}" presName="parentTextBox" presStyleLbl="node1" presStyleIdx="0" presStyleCnt="1"/>
      <dgm:spPr/>
      <dgm:t>
        <a:bodyPr/>
        <a:lstStyle/>
        <a:p>
          <a:endParaRPr lang="pt-PT"/>
        </a:p>
      </dgm:t>
    </dgm:pt>
  </dgm:ptLst>
  <dgm:cxnLst>
    <dgm:cxn modelId="{14FCD2A2-DAAB-4601-AEEE-780882FCE81C}" type="presOf" srcId="{CC46E88C-DE6E-44F4-85FD-A8C094B621E9}" destId="{8821CE41-CA39-4015-880B-4E147BF6106D}" srcOrd="0" destOrd="0" presId="urn:microsoft.com/office/officeart/2005/8/layout/process4"/>
    <dgm:cxn modelId="{DC16CB21-55A9-4762-AF57-7A128FEEF66D}" type="presOf" srcId="{FF3CC591-AA6B-4363-B1B1-8E1FCF842B10}" destId="{5677647D-1445-4CB5-A225-A56BAAEFFCA2}" srcOrd="0" destOrd="0" presId="urn:microsoft.com/office/officeart/2005/8/layout/process4"/>
    <dgm:cxn modelId="{1FA0FD15-FDFA-463D-BEC2-7D0C218ADA31}" srcId="{FF3CC591-AA6B-4363-B1B1-8E1FCF842B10}" destId="{CC46E88C-DE6E-44F4-85FD-A8C094B621E9}" srcOrd="0" destOrd="0" parTransId="{111B9398-7865-4383-AB8B-93716E9E1B3A}" sibTransId="{BDDF7616-DB1A-447D-B84E-D0514E74FDB4}"/>
    <dgm:cxn modelId="{85ACA46A-F4B8-4521-B529-67620E30EC8A}" type="presParOf" srcId="{5677647D-1445-4CB5-A225-A56BAAEFFCA2}" destId="{CC592DA2-EE31-4674-8888-3209A9D46EBF}" srcOrd="0" destOrd="0" presId="urn:microsoft.com/office/officeart/2005/8/layout/process4"/>
    <dgm:cxn modelId="{B1B27422-486A-431B-ADD7-4EA25E1296B5}" type="presParOf" srcId="{CC592DA2-EE31-4674-8888-3209A9D46EBF}" destId="{8821CE41-CA39-4015-880B-4E147BF610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l"/>
          <a:r>
            <a:rPr lang="pt-PT" sz="2000" b="1" dirty="0">
              <a:latin typeface="+mn-lt"/>
              <a:cs typeface="Arial" panose="020B0604020202020204" pitchFamily="34" charset="0"/>
            </a:rPr>
            <a:t>2.17-Comparticipação dos Requerentes nos Custos de Novas Ligações em Média Tensão </a:t>
          </a:r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622370" custScaleY="112960" custLinFactNeighborX="543" custLinFactNeighborY="20052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</dgm:ptLst>
  <dgm:cxnLst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6940AD7A-1972-4E8B-BE3C-83C02EE64993}" type="presOf" srcId="{730BE467-27FE-417B-A0D2-071230169216}" destId="{A723837D-5709-4B94-A517-E0A0D86B3AF9}" srcOrd="0" destOrd="0" presId="urn:microsoft.com/office/officeart/2005/8/layout/hierarchy3"/>
    <dgm:cxn modelId="{C41384EC-187F-4523-9480-40023420F128}" type="presOf" srcId="{730BE467-27FE-417B-A0D2-071230169216}" destId="{4279776B-0038-41C8-8087-F2556FF03945}" srcOrd="1" destOrd="0" presId="urn:microsoft.com/office/officeart/2005/8/layout/hierarchy3"/>
    <dgm:cxn modelId="{8E08B2F2-AADA-4092-9980-224C6E6D70D3}" type="presOf" srcId="{3098FD37-4833-46D7-8D73-01F7A898B63A}" destId="{89669F5C-F5C0-49DC-8340-9E619A6B3F7D}" srcOrd="0" destOrd="0" presId="urn:microsoft.com/office/officeart/2005/8/layout/hierarchy3"/>
    <dgm:cxn modelId="{BE9F8B9B-593A-4323-BFA0-242852F33649}" type="presParOf" srcId="{89669F5C-F5C0-49DC-8340-9E619A6B3F7D}" destId="{7EDB8000-4731-40E8-9377-C57CC915D2C3}" srcOrd="0" destOrd="0" presId="urn:microsoft.com/office/officeart/2005/8/layout/hierarchy3"/>
    <dgm:cxn modelId="{E3D4902E-4543-481C-9531-A759603F2572}" type="presParOf" srcId="{7EDB8000-4731-40E8-9377-C57CC915D2C3}" destId="{201732FC-997F-4C32-8BC0-CE2B53A7243D}" srcOrd="0" destOrd="0" presId="urn:microsoft.com/office/officeart/2005/8/layout/hierarchy3"/>
    <dgm:cxn modelId="{063A9D95-4C30-4B25-975B-18D2D568E917}" type="presParOf" srcId="{201732FC-997F-4C32-8BC0-CE2B53A7243D}" destId="{A723837D-5709-4B94-A517-E0A0D86B3AF9}" srcOrd="0" destOrd="0" presId="urn:microsoft.com/office/officeart/2005/8/layout/hierarchy3"/>
    <dgm:cxn modelId="{BC2C6463-37BE-43FF-925D-87D744538CD5}" type="presParOf" srcId="{201732FC-997F-4C32-8BC0-CE2B53A7243D}" destId="{4279776B-0038-41C8-8087-F2556FF03945}" srcOrd="1" destOrd="0" presId="urn:microsoft.com/office/officeart/2005/8/layout/hierarchy3"/>
    <dgm:cxn modelId="{9959DF85-E59F-4E4B-BFA8-2A8C566CADF8}" type="presParOf" srcId="{7EDB8000-4731-40E8-9377-C57CC915D2C3}" destId="{AAB214AD-1A1C-4909-9613-34C8A091BAA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B834A4A-11FF-4EB5-BD83-6A11D8E4094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400" dirty="0"/>
            <a:t>Dimensões</a:t>
          </a:r>
        </a:p>
      </dgm:t>
    </dgm:pt>
    <dgm:pt modelId="{05DC1224-AA63-464C-9F5E-69B81223A472}" type="parTrans" cxnId="{B7B6BED5-D325-4C03-8D5F-90F5D1EAA7A8}">
      <dgm:prSet/>
      <dgm:spPr/>
      <dgm:t>
        <a:bodyPr/>
        <a:lstStyle/>
        <a:p>
          <a:endParaRPr lang="pt-PT"/>
        </a:p>
      </dgm:t>
    </dgm:pt>
    <dgm:pt modelId="{874183DB-4D19-4046-AEBF-1B3CA1CDFA44}" type="sibTrans" cxnId="{B7B6BED5-D325-4C03-8D5F-90F5D1EAA7A8}">
      <dgm:prSet/>
      <dgm:spPr/>
      <dgm:t>
        <a:bodyPr/>
        <a:lstStyle/>
        <a:p>
          <a:endParaRPr lang="pt-PT"/>
        </a:p>
      </dgm:t>
    </dgm:pt>
    <dgm:pt modelId="{9B096898-98CA-42ED-818B-BE11804DDF2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Qualidade</a:t>
          </a:r>
        </a:p>
      </dgm:t>
    </dgm:pt>
    <dgm:pt modelId="{95F9097B-CDCC-4A51-8FE4-38C6E1F3F906}" type="parTrans" cxnId="{3280FD10-E747-4AC3-8408-E22CE0C728EC}">
      <dgm:prSet/>
      <dgm:spPr/>
      <dgm:t>
        <a:bodyPr/>
        <a:lstStyle/>
        <a:p>
          <a:endParaRPr lang="pt-PT"/>
        </a:p>
      </dgm:t>
    </dgm:pt>
    <dgm:pt modelId="{782F025F-A38B-40D1-A2F9-5F63ADD2C8AC}" type="sibTrans" cxnId="{3280FD10-E747-4AC3-8408-E22CE0C728EC}">
      <dgm:prSet/>
      <dgm:spPr/>
      <dgm:t>
        <a:bodyPr/>
        <a:lstStyle/>
        <a:p>
          <a:endParaRPr lang="pt-PT"/>
        </a:p>
      </dgm:t>
    </dgm:pt>
    <dgm:pt modelId="{C6852C44-A6BD-4512-8B22-6BF95B42618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400" dirty="0"/>
            <a:t>Parâmetros</a:t>
          </a:r>
        </a:p>
      </dgm:t>
    </dgm:pt>
    <dgm:pt modelId="{31E917C6-5DA6-45B4-B029-6B0B63F900C5}" type="parTrans" cxnId="{1E29E835-F556-466B-9652-BE86ECF86B6C}">
      <dgm:prSet/>
      <dgm:spPr/>
      <dgm:t>
        <a:bodyPr/>
        <a:lstStyle/>
        <a:p>
          <a:endParaRPr lang="pt-PT"/>
        </a:p>
      </dgm:t>
    </dgm:pt>
    <dgm:pt modelId="{6A9128E1-23B7-4DA6-A98D-59F2B4F8FCE3}" type="sibTrans" cxnId="{1E29E835-F556-466B-9652-BE86ECF86B6C}">
      <dgm:prSet/>
      <dgm:spPr/>
      <dgm:t>
        <a:bodyPr/>
        <a:lstStyle/>
        <a:p>
          <a:endParaRPr lang="pt-PT"/>
        </a:p>
      </dgm:t>
    </dgm:pt>
    <dgm:pt modelId="{CB8AF57E-4CA5-4BF2-A333-17D0E43D78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Produto</a:t>
          </a:r>
        </a:p>
      </dgm:t>
    </dgm:pt>
    <dgm:pt modelId="{F20D1EC1-0D50-43CA-82D6-08E260AF4949}" type="parTrans" cxnId="{CB03C872-91F8-4FF8-8BEA-09A8AF867517}">
      <dgm:prSet/>
      <dgm:spPr/>
      <dgm:t>
        <a:bodyPr/>
        <a:lstStyle/>
        <a:p>
          <a:endParaRPr lang="pt-PT"/>
        </a:p>
      </dgm:t>
    </dgm:pt>
    <dgm:pt modelId="{64DBA13A-5934-4374-BF4B-2A627546D3A4}" type="sibTrans" cxnId="{CB03C872-91F8-4FF8-8BEA-09A8AF867517}">
      <dgm:prSet/>
      <dgm:spPr/>
      <dgm:t>
        <a:bodyPr/>
        <a:lstStyle/>
        <a:p>
          <a:endParaRPr lang="pt-PT"/>
        </a:p>
      </dgm:t>
    </dgm:pt>
    <dgm:pt modelId="{70025054-C5AD-4DDD-865B-56ECF090EB7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400" dirty="0"/>
            <a:t>Indicadores de Qualidade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BC889547-DE62-4887-85AC-0D414CD15F5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Continuidade</a:t>
          </a:r>
        </a:p>
      </dgm:t>
    </dgm:pt>
    <dgm:pt modelId="{54045ED3-9380-431F-A66E-1A33EA9CF802}" type="parTrans" cxnId="{806182FA-903E-43D9-8DE6-CE0D05168B7B}">
      <dgm:prSet/>
      <dgm:spPr/>
      <dgm:t>
        <a:bodyPr/>
        <a:lstStyle/>
        <a:p>
          <a:endParaRPr lang="pt-PT"/>
        </a:p>
      </dgm:t>
    </dgm:pt>
    <dgm:pt modelId="{0FBF71E9-296D-484C-BBA7-085EC5CA2B3F}" type="sibTrans" cxnId="{806182FA-903E-43D9-8DE6-CE0D05168B7B}">
      <dgm:prSet/>
      <dgm:spPr/>
      <dgm:t>
        <a:bodyPr/>
        <a:lstStyle/>
        <a:p>
          <a:endParaRPr lang="pt-PT"/>
        </a:p>
      </dgm:t>
    </dgm:pt>
    <dgm:pt modelId="{064B8544-0E68-479F-8A1C-CD131859434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Custos</a:t>
          </a:r>
        </a:p>
      </dgm:t>
    </dgm:pt>
    <dgm:pt modelId="{939EDFB1-1492-4D21-B9C2-86F058F02FAD}" type="parTrans" cxnId="{B1B65061-9C28-43C0-9036-ABC29D55F861}">
      <dgm:prSet/>
      <dgm:spPr/>
      <dgm:t>
        <a:bodyPr/>
        <a:lstStyle/>
        <a:p>
          <a:endParaRPr lang="pt-PT"/>
        </a:p>
      </dgm:t>
    </dgm:pt>
    <dgm:pt modelId="{A8395A2C-5244-4F7C-9E5D-DDE78635C06E}" type="sibTrans" cxnId="{B1B65061-9C28-43C0-9036-ABC29D55F861}">
      <dgm:prSet/>
      <dgm:spPr/>
      <dgm:t>
        <a:bodyPr/>
        <a:lstStyle/>
        <a:p>
          <a:endParaRPr lang="pt-PT"/>
        </a:p>
      </dgm:t>
    </dgm:pt>
    <dgm:pt modelId="{95E5DEB5-82E5-4DDB-9F32-4A1AB0A9504C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Serviços</a:t>
          </a:r>
        </a:p>
      </dgm:t>
    </dgm:pt>
    <dgm:pt modelId="{655B6EBA-E44C-435E-ADBB-AF3F29B36612}" type="parTrans" cxnId="{7BF43A29-3E84-403F-972E-F61A382D028A}">
      <dgm:prSet/>
      <dgm:spPr/>
      <dgm:t>
        <a:bodyPr/>
        <a:lstStyle/>
        <a:p>
          <a:endParaRPr lang="pt-PT"/>
        </a:p>
      </dgm:t>
    </dgm:pt>
    <dgm:pt modelId="{1B51C931-D04B-40E4-83CA-B47D8A7C2FA7}" type="sibTrans" cxnId="{7BF43A29-3E84-403F-972E-F61A382D028A}">
      <dgm:prSet/>
      <dgm:spPr/>
      <dgm:t>
        <a:bodyPr/>
        <a:lstStyle/>
        <a:p>
          <a:endParaRPr lang="pt-PT"/>
        </a:p>
      </dgm:t>
    </dgm:pt>
    <dgm:pt modelId="{5BF73C4E-4B6E-4782-A435-17F48D5609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Tarifas</a:t>
          </a:r>
        </a:p>
      </dgm:t>
    </dgm:pt>
    <dgm:pt modelId="{4DD56EC3-24F4-4119-96A6-CFE7DC39A9BF}" type="parTrans" cxnId="{10312508-65F0-46F1-9C49-416126877C85}">
      <dgm:prSet/>
      <dgm:spPr/>
      <dgm:t>
        <a:bodyPr/>
        <a:lstStyle/>
        <a:p>
          <a:endParaRPr lang="pt-PT"/>
        </a:p>
      </dgm:t>
    </dgm:pt>
    <dgm:pt modelId="{B4C68B34-4AF1-4577-AB92-0F95B3220DCA}" type="sibTrans" cxnId="{10312508-65F0-46F1-9C49-416126877C85}">
      <dgm:prSet/>
      <dgm:spPr/>
      <dgm:t>
        <a:bodyPr/>
        <a:lstStyle/>
        <a:p>
          <a:endParaRPr lang="pt-PT"/>
        </a:p>
      </dgm:t>
    </dgm:pt>
    <dgm:pt modelId="{282ED005-6C5B-43FE-A19D-ED318EFED2B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Frequência</a:t>
          </a:r>
        </a:p>
      </dgm:t>
    </dgm:pt>
    <dgm:pt modelId="{EA3693BC-B6A8-46FB-BC29-208BB051B251}" type="parTrans" cxnId="{1DDC05CB-05B6-4CC7-AC38-DFE2AD63B575}">
      <dgm:prSet/>
      <dgm:spPr/>
      <dgm:t>
        <a:bodyPr/>
        <a:lstStyle/>
        <a:p>
          <a:endParaRPr lang="pt-PT"/>
        </a:p>
      </dgm:t>
    </dgm:pt>
    <dgm:pt modelId="{79ACBCA2-1DA0-4B0D-8647-E54DF5479CAA}" type="sibTrans" cxnId="{1DDC05CB-05B6-4CC7-AC38-DFE2AD63B575}">
      <dgm:prSet/>
      <dgm:spPr/>
      <dgm:t>
        <a:bodyPr/>
        <a:lstStyle/>
        <a:p>
          <a:endParaRPr lang="pt-PT"/>
        </a:p>
      </dgm:t>
    </dgm:pt>
    <dgm:pt modelId="{09B8A297-4AE3-401F-81D1-B0BFB280F4A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1600" dirty="0"/>
        </a:p>
      </dgm:t>
    </dgm:pt>
    <dgm:pt modelId="{2C433FB6-485A-4C09-83C0-8853AE33816E}" type="parTrans" cxnId="{A8F94943-1736-4B80-B26E-CB5EEFACC85C}">
      <dgm:prSet/>
      <dgm:spPr/>
      <dgm:t>
        <a:bodyPr/>
        <a:lstStyle/>
        <a:p>
          <a:endParaRPr lang="pt-PT"/>
        </a:p>
      </dgm:t>
    </dgm:pt>
    <dgm:pt modelId="{9B593314-EBCC-4FC4-851A-1291739E3515}" type="sibTrans" cxnId="{A8F94943-1736-4B80-B26E-CB5EEFACC85C}">
      <dgm:prSet/>
      <dgm:spPr/>
      <dgm:t>
        <a:bodyPr/>
        <a:lstStyle/>
        <a:p>
          <a:endParaRPr lang="pt-PT"/>
        </a:p>
      </dgm:t>
    </dgm:pt>
    <dgm:pt modelId="{C9254872-3100-43BC-B8E2-90B955B7EB8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Qualidade da água</a:t>
          </a:r>
        </a:p>
      </dgm:t>
    </dgm:pt>
    <dgm:pt modelId="{0736BB9D-591B-494A-951C-2D92917327E0}" type="parTrans" cxnId="{5459CDF5-DF91-41A6-9F2B-4C653FA2CEEE}">
      <dgm:prSet/>
      <dgm:spPr/>
      <dgm:t>
        <a:bodyPr/>
        <a:lstStyle/>
        <a:p>
          <a:endParaRPr lang="pt-PT"/>
        </a:p>
      </dgm:t>
    </dgm:pt>
    <dgm:pt modelId="{A5B66F27-00B3-4131-BD23-AC36BE98BE0F}" type="sibTrans" cxnId="{5459CDF5-DF91-41A6-9F2B-4C653FA2CEEE}">
      <dgm:prSet/>
      <dgm:spPr/>
      <dgm:t>
        <a:bodyPr/>
        <a:lstStyle/>
        <a:p>
          <a:endParaRPr lang="pt-PT"/>
        </a:p>
      </dgm:t>
    </dgm:pt>
    <dgm:pt modelId="{6A0A79B5-106B-4768-BD9D-749D4F7E2BE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600" dirty="0"/>
            <a:t>Perdas</a:t>
          </a:r>
        </a:p>
      </dgm:t>
    </dgm:pt>
    <dgm:pt modelId="{E04C51C7-4B00-4396-81DE-14D24BB67CB8}" type="parTrans" cxnId="{FA44DC05-9166-47ED-8AD2-A8405C79E607}">
      <dgm:prSet/>
      <dgm:spPr/>
      <dgm:t>
        <a:bodyPr/>
        <a:lstStyle/>
        <a:p>
          <a:endParaRPr lang="pt-PT"/>
        </a:p>
      </dgm:t>
    </dgm:pt>
    <dgm:pt modelId="{0C55068A-C577-4E69-A91B-7BC544A8D1BF}" type="sibTrans" cxnId="{FA44DC05-9166-47ED-8AD2-A8405C79E607}">
      <dgm:prSet/>
      <dgm:spPr/>
      <dgm:t>
        <a:bodyPr/>
        <a:lstStyle/>
        <a:p>
          <a:endParaRPr lang="pt-PT"/>
        </a:p>
      </dgm:t>
    </dgm:pt>
    <dgm:pt modelId="{ADE58E16-0A37-4F17-A766-58F0D0392F1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1600" dirty="0"/>
        </a:p>
      </dgm:t>
    </dgm:pt>
    <dgm:pt modelId="{DC00AE55-75A1-4885-B437-232EC7A29540}" type="parTrans" cxnId="{9F90DA4C-506C-40D4-853E-35861C22BCC6}">
      <dgm:prSet/>
      <dgm:spPr/>
      <dgm:t>
        <a:bodyPr/>
        <a:lstStyle/>
        <a:p>
          <a:endParaRPr lang="pt-PT"/>
        </a:p>
      </dgm:t>
    </dgm:pt>
    <dgm:pt modelId="{11CE22E9-871E-48D6-85A4-B0E4365EDC3E}" type="sibTrans" cxnId="{9F90DA4C-506C-40D4-853E-35861C22BCC6}">
      <dgm:prSet/>
      <dgm:spPr/>
      <dgm:t>
        <a:bodyPr/>
        <a:lstStyle/>
        <a:p>
          <a:endParaRPr lang="pt-PT"/>
        </a:p>
      </dgm:t>
    </dgm:pt>
    <dgm:pt modelId="{F0F436E3-5B5C-464F-A5D8-A905D9A69A9A}" type="pres">
      <dgm:prSet presAssocID="{0AB44850-DC5D-438B-8E9E-EDEDD1F34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48530D8-424C-4818-8BA7-FB6E18ED87DC}" type="pres">
      <dgm:prSet presAssocID="{FB834A4A-11FF-4EB5-BD83-6A11D8E40948}" presName="linNode" presStyleCnt="0"/>
      <dgm:spPr/>
    </dgm:pt>
    <dgm:pt modelId="{4BEC9327-4676-4CB2-A346-F48FD6AA5284}" type="pres">
      <dgm:prSet presAssocID="{FB834A4A-11FF-4EB5-BD83-6A11D8E40948}" presName="parentText" presStyleLbl="node1" presStyleIdx="0" presStyleCnt="3" custScaleY="2441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1CF7663-0E9D-42C2-94C1-C5DF0BFB4C4B}" type="pres">
      <dgm:prSet presAssocID="{FB834A4A-11FF-4EB5-BD83-6A11D8E40948}" presName="descendantText" presStyleLbl="alignAccFollowNode1" presStyleIdx="0" presStyleCnt="3" custScaleY="291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DFBADA-9DF1-492E-9942-E84B627C5E33}" type="pres">
      <dgm:prSet presAssocID="{874183DB-4D19-4046-AEBF-1B3CA1CDFA44}" presName="sp" presStyleCnt="0"/>
      <dgm:spPr/>
    </dgm:pt>
    <dgm:pt modelId="{64A37704-A768-4DF0-B3CF-CE82586FB367}" type="pres">
      <dgm:prSet presAssocID="{C6852C44-A6BD-4512-8B22-6BF95B426189}" presName="linNode" presStyleCnt="0"/>
      <dgm:spPr/>
    </dgm:pt>
    <dgm:pt modelId="{4149C2EA-5D08-4E35-8AF0-6D16B644890B}" type="pres">
      <dgm:prSet presAssocID="{C6852C44-A6BD-4512-8B22-6BF95B426189}" presName="parentText" presStyleLbl="node1" presStyleIdx="1" presStyleCnt="3" custScaleY="2323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3969E1-0487-4E60-A5C4-140D0665C93E}" type="pres">
      <dgm:prSet presAssocID="{C6852C44-A6BD-4512-8B22-6BF95B426189}" presName="descendantText" presStyleLbl="alignAccFollowNode1" presStyleIdx="1" presStyleCnt="3" custScaleY="266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DB9AAC-0FCE-4E88-9519-0B8E91265987}" type="pres">
      <dgm:prSet presAssocID="{6A9128E1-23B7-4DA6-A98D-59F2B4F8FCE3}" presName="sp" presStyleCnt="0"/>
      <dgm:spPr/>
    </dgm:pt>
    <dgm:pt modelId="{43E4B426-EAA8-4456-8F04-B6F2AE592F28}" type="pres">
      <dgm:prSet presAssocID="{70025054-C5AD-4DDD-865B-56ECF090EB78}" presName="linNode" presStyleCnt="0"/>
      <dgm:spPr/>
    </dgm:pt>
    <dgm:pt modelId="{0D055632-AC63-42DE-83A1-71238833C84A}" type="pres">
      <dgm:prSet presAssocID="{70025054-C5AD-4DDD-865B-56ECF090EB78}" presName="parentText" presStyleLbl="node1" presStyleIdx="2" presStyleCnt="3" custScaleY="1920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A417980-95E1-41D7-B966-19D68141D4BC}" type="pres">
      <dgm:prSet presAssocID="{70025054-C5AD-4DDD-865B-56ECF090EB78}" presName="descendantText" presStyleLbl="alignAccFollowNode1" presStyleIdx="2" presStyleCnt="3" custScaleY="40164" custLinFactNeighborX="1010" custLinFactNeighborY="11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F43A29-3E84-403F-972E-F61A382D028A}" srcId="{C6852C44-A6BD-4512-8B22-6BF95B426189}" destId="{95E5DEB5-82E5-4DDB-9F32-4A1AB0A9504C}" srcOrd="1" destOrd="0" parTransId="{655B6EBA-E44C-435E-ADBB-AF3F29B36612}" sibTransId="{1B51C931-D04B-40E4-83CA-B47D8A7C2FA7}"/>
    <dgm:cxn modelId="{C0993EFA-0773-41EE-8BD5-02C4FC333208}" type="presOf" srcId="{C9254872-3100-43BC-B8E2-90B955B7EB80}" destId="{8A417980-95E1-41D7-B966-19D68141D4BC}" srcOrd="0" destOrd="3" presId="urn:microsoft.com/office/officeart/2005/8/layout/vList5"/>
    <dgm:cxn modelId="{8E5F3BDB-42EC-4439-B875-C95213812764}" type="presOf" srcId="{FB834A4A-11FF-4EB5-BD83-6A11D8E40948}" destId="{4BEC9327-4676-4CB2-A346-F48FD6AA5284}" srcOrd="0" destOrd="0" presId="urn:microsoft.com/office/officeart/2005/8/layout/vList5"/>
    <dgm:cxn modelId="{5DB30D35-C3FE-4EFA-B471-6C39309224A8}" type="presOf" srcId="{5BF73C4E-4B6E-4782-A435-17F48D5609D6}" destId="{A33969E1-0487-4E60-A5C4-140D0665C93E}" srcOrd="0" destOrd="2" presId="urn:microsoft.com/office/officeart/2005/8/layout/vList5"/>
    <dgm:cxn modelId="{3280FD10-E747-4AC3-8408-E22CE0C728EC}" srcId="{FB834A4A-11FF-4EB5-BD83-6A11D8E40948}" destId="{9B096898-98CA-42ED-818B-BE11804DDF2E}" srcOrd="0" destOrd="0" parTransId="{95F9097B-CDCC-4A51-8FE4-38C6E1F3F906}" sibTransId="{782F025F-A38B-40D1-A2F9-5F63ADD2C8AC}"/>
    <dgm:cxn modelId="{9A09BDFE-AEA5-4D39-B3A6-1801ACED79B8}" type="presOf" srcId="{95E5DEB5-82E5-4DDB-9F32-4A1AB0A9504C}" destId="{A33969E1-0487-4E60-A5C4-140D0665C93E}" srcOrd="0" destOrd="1" presId="urn:microsoft.com/office/officeart/2005/8/layout/vList5"/>
    <dgm:cxn modelId="{806182FA-903E-43D9-8DE6-CE0D05168B7B}" srcId="{70025054-C5AD-4DDD-865B-56ECF090EB78}" destId="{BC889547-DE62-4887-85AC-0D414CD15F50}" srcOrd="1" destOrd="0" parTransId="{54045ED3-9380-431F-A66E-1A33EA9CF802}" sibTransId="{0FBF71E9-296D-484C-BBA7-085EC5CA2B3F}"/>
    <dgm:cxn modelId="{664837BF-BCAB-4DC7-B584-730783337A88}" type="presOf" srcId="{6A0A79B5-106B-4768-BD9D-749D4F7E2BE0}" destId="{8A417980-95E1-41D7-B966-19D68141D4BC}" srcOrd="0" destOrd="4" presId="urn:microsoft.com/office/officeart/2005/8/layout/vList5"/>
    <dgm:cxn modelId="{1DDC05CB-05B6-4CC7-AC38-DFE2AD63B575}" srcId="{70025054-C5AD-4DDD-865B-56ECF090EB78}" destId="{282ED005-6C5B-43FE-A19D-ED318EFED2BB}" srcOrd="2" destOrd="0" parTransId="{EA3693BC-B6A8-46FB-BC29-208BB051B251}" sibTransId="{79ACBCA2-1DA0-4B0D-8647-E54DF5479CAA}"/>
    <dgm:cxn modelId="{6CC96215-58D4-4AA2-B072-FAA0D463C45B}" type="presOf" srcId="{09B8A297-4AE3-401F-81D1-B0BFB280F4A4}" destId="{8A417980-95E1-41D7-B966-19D68141D4BC}" srcOrd="0" destOrd="5" presId="urn:microsoft.com/office/officeart/2005/8/layout/vList5"/>
    <dgm:cxn modelId="{5459CDF5-DF91-41A6-9F2B-4C653FA2CEEE}" srcId="{70025054-C5AD-4DDD-865B-56ECF090EB78}" destId="{C9254872-3100-43BC-B8E2-90B955B7EB80}" srcOrd="3" destOrd="0" parTransId="{0736BB9D-591B-494A-951C-2D92917327E0}" sibTransId="{A5B66F27-00B3-4131-BD23-AC36BE98BE0F}"/>
    <dgm:cxn modelId="{9F90DA4C-506C-40D4-853E-35861C22BCC6}" srcId="{70025054-C5AD-4DDD-865B-56ECF090EB78}" destId="{ADE58E16-0A37-4F17-A766-58F0D0392F1B}" srcOrd="0" destOrd="0" parTransId="{DC00AE55-75A1-4885-B437-232EC7A29540}" sibTransId="{11CE22E9-871E-48D6-85A4-B0E4365EDC3E}"/>
    <dgm:cxn modelId="{A67DB160-F009-4006-A932-3E92DE12DA55}" type="presOf" srcId="{0AB44850-DC5D-438B-8E9E-EDEDD1F34E0E}" destId="{F0F436E3-5B5C-464F-A5D8-A905D9A69A9A}" srcOrd="0" destOrd="0" presId="urn:microsoft.com/office/officeart/2005/8/layout/vList5"/>
    <dgm:cxn modelId="{1DEBC451-858F-4637-ABB1-DA4C82545A99}" type="presOf" srcId="{70025054-C5AD-4DDD-865B-56ECF090EB78}" destId="{0D055632-AC63-42DE-83A1-71238833C84A}" srcOrd="0" destOrd="0" presId="urn:microsoft.com/office/officeart/2005/8/layout/vList5"/>
    <dgm:cxn modelId="{32D1695A-9CED-44D9-968A-8E25ECA2B060}" type="presOf" srcId="{CB8AF57E-4CA5-4BF2-A333-17D0E43D78C7}" destId="{A33969E1-0487-4E60-A5C4-140D0665C93E}" srcOrd="0" destOrd="0" presId="urn:microsoft.com/office/officeart/2005/8/layout/vList5"/>
    <dgm:cxn modelId="{CB03C872-91F8-4FF8-8BEA-09A8AF867517}" srcId="{C6852C44-A6BD-4512-8B22-6BF95B426189}" destId="{CB8AF57E-4CA5-4BF2-A333-17D0E43D78C7}" srcOrd="0" destOrd="0" parTransId="{F20D1EC1-0D50-43CA-82D6-08E260AF4949}" sibTransId="{64DBA13A-5934-4374-BF4B-2A627546D3A4}"/>
    <dgm:cxn modelId="{E64CCC58-0D23-4DD3-8D7F-5F55675C2C03}" type="presOf" srcId="{9B096898-98CA-42ED-818B-BE11804DDF2E}" destId="{31CF7663-0E9D-42C2-94C1-C5DF0BFB4C4B}" srcOrd="0" destOrd="0" presId="urn:microsoft.com/office/officeart/2005/8/layout/vList5"/>
    <dgm:cxn modelId="{A8F94943-1736-4B80-B26E-CB5EEFACC85C}" srcId="{70025054-C5AD-4DDD-865B-56ECF090EB78}" destId="{09B8A297-4AE3-401F-81D1-B0BFB280F4A4}" srcOrd="5" destOrd="0" parTransId="{2C433FB6-485A-4C09-83C0-8853AE33816E}" sibTransId="{9B593314-EBCC-4FC4-851A-1291739E3515}"/>
    <dgm:cxn modelId="{1E29E835-F556-466B-9652-BE86ECF86B6C}" srcId="{0AB44850-DC5D-438B-8E9E-EDEDD1F34E0E}" destId="{C6852C44-A6BD-4512-8B22-6BF95B426189}" srcOrd="1" destOrd="0" parTransId="{31E917C6-5DA6-45B4-B029-6B0B63F900C5}" sibTransId="{6A9128E1-23B7-4DA6-A98D-59F2B4F8FCE3}"/>
    <dgm:cxn modelId="{CD94BA92-9E73-41FC-AEB0-0ED91CC7B938}" type="presOf" srcId="{064B8544-0E68-479F-8A1C-CD1318594348}" destId="{31CF7663-0E9D-42C2-94C1-C5DF0BFB4C4B}" srcOrd="0" destOrd="1" presId="urn:microsoft.com/office/officeart/2005/8/layout/vList5"/>
    <dgm:cxn modelId="{10312508-65F0-46F1-9C49-416126877C85}" srcId="{C6852C44-A6BD-4512-8B22-6BF95B426189}" destId="{5BF73C4E-4B6E-4782-A435-17F48D5609D6}" srcOrd="2" destOrd="0" parTransId="{4DD56EC3-24F4-4119-96A6-CFE7DC39A9BF}" sibTransId="{B4C68B34-4AF1-4577-AB92-0F95B3220DCA}"/>
    <dgm:cxn modelId="{18D6FADE-AFC7-488C-A4DE-B2D3824E53E1}" type="presOf" srcId="{ADE58E16-0A37-4F17-A766-58F0D0392F1B}" destId="{8A417980-95E1-41D7-B966-19D68141D4BC}" srcOrd="0" destOrd="0" presId="urn:microsoft.com/office/officeart/2005/8/layout/vList5"/>
    <dgm:cxn modelId="{AA8BDE0E-6B54-4FAD-AD12-3F91224A4FF7}" srcId="{0AB44850-DC5D-438B-8E9E-EDEDD1F34E0E}" destId="{70025054-C5AD-4DDD-865B-56ECF090EB78}" srcOrd="2" destOrd="0" parTransId="{CCCDFC02-8AC0-4D31-9C13-065F5A1956C8}" sibTransId="{AA17B9F5-F201-4978-97AB-0E70AC971BF4}"/>
    <dgm:cxn modelId="{B7B6BED5-D325-4C03-8D5F-90F5D1EAA7A8}" srcId="{0AB44850-DC5D-438B-8E9E-EDEDD1F34E0E}" destId="{FB834A4A-11FF-4EB5-BD83-6A11D8E40948}" srcOrd="0" destOrd="0" parTransId="{05DC1224-AA63-464C-9F5E-69B81223A472}" sibTransId="{874183DB-4D19-4046-AEBF-1B3CA1CDFA44}"/>
    <dgm:cxn modelId="{B1B65061-9C28-43C0-9036-ABC29D55F861}" srcId="{FB834A4A-11FF-4EB5-BD83-6A11D8E40948}" destId="{064B8544-0E68-479F-8A1C-CD1318594348}" srcOrd="1" destOrd="0" parTransId="{939EDFB1-1492-4D21-B9C2-86F058F02FAD}" sibTransId="{A8395A2C-5244-4F7C-9E5D-DDE78635C06E}"/>
    <dgm:cxn modelId="{3EC389CF-B968-44F2-B84F-23D02AA5673F}" type="presOf" srcId="{C6852C44-A6BD-4512-8B22-6BF95B426189}" destId="{4149C2EA-5D08-4E35-8AF0-6D16B644890B}" srcOrd="0" destOrd="0" presId="urn:microsoft.com/office/officeart/2005/8/layout/vList5"/>
    <dgm:cxn modelId="{C8D4CDF6-EA9F-4BFD-AF9D-AA2AF1131D66}" type="presOf" srcId="{BC889547-DE62-4887-85AC-0D414CD15F50}" destId="{8A417980-95E1-41D7-B966-19D68141D4BC}" srcOrd="0" destOrd="1" presId="urn:microsoft.com/office/officeart/2005/8/layout/vList5"/>
    <dgm:cxn modelId="{B1BAF175-74C7-4350-BF7C-F8EBB17D32D8}" type="presOf" srcId="{282ED005-6C5B-43FE-A19D-ED318EFED2BB}" destId="{8A417980-95E1-41D7-B966-19D68141D4BC}" srcOrd="0" destOrd="2" presId="urn:microsoft.com/office/officeart/2005/8/layout/vList5"/>
    <dgm:cxn modelId="{FA44DC05-9166-47ED-8AD2-A8405C79E607}" srcId="{70025054-C5AD-4DDD-865B-56ECF090EB78}" destId="{6A0A79B5-106B-4768-BD9D-749D4F7E2BE0}" srcOrd="4" destOrd="0" parTransId="{E04C51C7-4B00-4396-81DE-14D24BB67CB8}" sibTransId="{0C55068A-C577-4E69-A91B-7BC544A8D1BF}"/>
    <dgm:cxn modelId="{47827DDB-AD71-49AF-9C6B-AC0D00F6B8E2}" type="presParOf" srcId="{F0F436E3-5B5C-464F-A5D8-A905D9A69A9A}" destId="{C48530D8-424C-4818-8BA7-FB6E18ED87DC}" srcOrd="0" destOrd="0" presId="urn:microsoft.com/office/officeart/2005/8/layout/vList5"/>
    <dgm:cxn modelId="{467E99B9-2EC5-4DFC-8D18-3E7047640C59}" type="presParOf" srcId="{C48530D8-424C-4818-8BA7-FB6E18ED87DC}" destId="{4BEC9327-4676-4CB2-A346-F48FD6AA5284}" srcOrd="0" destOrd="0" presId="urn:microsoft.com/office/officeart/2005/8/layout/vList5"/>
    <dgm:cxn modelId="{369C2346-EE28-46E6-B3C0-EBCD32B29E9A}" type="presParOf" srcId="{C48530D8-424C-4818-8BA7-FB6E18ED87DC}" destId="{31CF7663-0E9D-42C2-94C1-C5DF0BFB4C4B}" srcOrd="1" destOrd="0" presId="urn:microsoft.com/office/officeart/2005/8/layout/vList5"/>
    <dgm:cxn modelId="{9426DFB8-3B4D-4255-80C6-80C97D046FAC}" type="presParOf" srcId="{F0F436E3-5B5C-464F-A5D8-A905D9A69A9A}" destId="{AADFBADA-9DF1-492E-9942-E84B627C5E33}" srcOrd="1" destOrd="0" presId="urn:microsoft.com/office/officeart/2005/8/layout/vList5"/>
    <dgm:cxn modelId="{BF36C8BF-894D-48C1-AED8-9D151AF145C4}" type="presParOf" srcId="{F0F436E3-5B5C-464F-A5D8-A905D9A69A9A}" destId="{64A37704-A768-4DF0-B3CF-CE82586FB367}" srcOrd="2" destOrd="0" presId="urn:microsoft.com/office/officeart/2005/8/layout/vList5"/>
    <dgm:cxn modelId="{85C1B558-0F58-4633-937C-E97EFA852C5C}" type="presParOf" srcId="{64A37704-A768-4DF0-B3CF-CE82586FB367}" destId="{4149C2EA-5D08-4E35-8AF0-6D16B644890B}" srcOrd="0" destOrd="0" presId="urn:microsoft.com/office/officeart/2005/8/layout/vList5"/>
    <dgm:cxn modelId="{2E1494BB-F2E5-4C19-B6F6-51C8524B39C0}" type="presParOf" srcId="{64A37704-A768-4DF0-B3CF-CE82586FB367}" destId="{A33969E1-0487-4E60-A5C4-140D0665C93E}" srcOrd="1" destOrd="0" presId="urn:microsoft.com/office/officeart/2005/8/layout/vList5"/>
    <dgm:cxn modelId="{539702D1-2E87-4A05-9C81-3E9F6B7B376A}" type="presParOf" srcId="{F0F436E3-5B5C-464F-A5D8-A905D9A69A9A}" destId="{C0DB9AAC-0FCE-4E88-9519-0B8E91265987}" srcOrd="3" destOrd="0" presId="urn:microsoft.com/office/officeart/2005/8/layout/vList5"/>
    <dgm:cxn modelId="{A40D0074-3365-473D-96BF-843D8D6E28BD}" type="presParOf" srcId="{F0F436E3-5B5C-464F-A5D8-A905D9A69A9A}" destId="{43E4B426-EAA8-4456-8F04-B6F2AE592F28}" srcOrd="4" destOrd="0" presId="urn:microsoft.com/office/officeart/2005/8/layout/vList5"/>
    <dgm:cxn modelId="{84FFFAE4-FF75-40E6-B2FF-7D328D881F8E}" type="presParOf" srcId="{43E4B426-EAA8-4456-8F04-B6F2AE592F28}" destId="{0D055632-AC63-42DE-83A1-71238833C84A}" srcOrd="0" destOrd="0" presId="urn:microsoft.com/office/officeart/2005/8/layout/vList5"/>
    <dgm:cxn modelId="{C3A6451A-E8C2-421D-834F-A4F4A4496C89}" type="presParOf" srcId="{43E4B426-EAA8-4456-8F04-B6F2AE592F28}" destId="{8A417980-95E1-41D7-B966-19D68141D4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r>
            <a:rPr lang="pt-PT" sz="1600" dirty="0"/>
            <a:t>a) </a:t>
          </a:r>
          <a:r>
            <a:rPr lang="pt-PT" sz="1400" dirty="0"/>
            <a:t>Obtenção de uma Nova Ligação em MT</a:t>
          </a: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D7E5CDBF-797B-43C1-AFEA-EB83FF591EAB}">
      <dgm:prSet custT="1"/>
      <dgm:spPr/>
      <dgm:t>
        <a:bodyPr/>
        <a:lstStyle/>
        <a:p>
          <a:pPr algn="l"/>
          <a:r>
            <a:rPr lang="pt-PT" sz="1400" dirty="0"/>
            <a:t>Requerente solicita autorização para montagem de um PT;</a:t>
          </a:r>
        </a:p>
      </dgm:t>
    </dgm:pt>
    <dgm:pt modelId="{00CB3C94-AA5A-43D5-9D10-3831BA486E42}" type="parTrans" cxnId="{E4C81F23-0A45-43F5-B0B9-E01648D9AE4B}">
      <dgm:prSet/>
      <dgm:spPr/>
      <dgm:t>
        <a:bodyPr/>
        <a:lstStyle/>
        <a:p>
          <a:endParaRPr lang="pt-PT"/>
        </a:p>
      </dgm:t>
    </dgm:pt>
    <dgm:pt modelId="{2EBAC913-81F6-4E8C-998E-43529F0A28C1}" type="sibTrans" cxnId="{E4C81F23-0A45-43F5-B0B9-E01648D9AE4B}">
      <dgm:prSet/>
      <dgm:spPr/>
      <dgm:t>
        <a:bodyPr/>
        <a:lstStyle/>
        <a:p>
          <a:endParaRPr lang="pt-PT"/>
        </a:p>
      </dgm:t>
    </dgm:pt>
    <dgm:pt modelId="{7119B2E3-3AF7-4029-BE9B-0CB8F636B2B8}">
      <dgm:prSet custT="1"/>
      <dgm:spPr/>
      <dgm:t>
        <a:bodyPr/>
        <a:lstStyle/>
        <a:p>
          <a:pPr algn="l"/>
          <a:r>
            <a:rPr lang="pt-PT" sz="1400" dirty="0"/>
            <a:t>Avaliação da existência e disponibilidade da rede em MT e envio da carta resposta ao Requerente;</a:t>
          </a:r>
        </a:p>
      </dgm:t>
    </dgm:pt>
    <dgm:pt modelId="{2C9C27C4-A2B9-4C55-B398-7E9E4455AD96}" type="parTrans" cxnId="{F1E629FA-B7C1-4E6F-AD4F-A1BDBB4015D6}">
      <dgm:prSet/>
      <dgm:spPr/>
      <dgm:t>
        <a:bodyPr/>
        <a:lstStyle/>
        <a:p>
          <a:endParaRPr lang="pt-PT"/>
        </a:p>
      </dgm:t>
    </dgm:pt>
    <dgm:pt modelId="{44A0C2E5-4D74-4060-8984-2F9C0DBA2ED6}" type="sibTrans" cxnId="{F1E629FA-B7C1-4E6F-AD4F-A1BDBB4015D6}">
      <dgm:prSet/>
      <dgm:spPr/>
      <dgm:t>
        <a:bodyPr/>
        <a:lstStyle/>
        <a:p>
          <a:endParaRPr lang="pt-PT"/>
        </a:p>
      </dgm:t>
    </dgm:pt>
    <dgm:pt modelId="{071BB6C0-DA2F-4A7C-ABC3-4929BF416E8D}">
      <dgm:prSet custT="1"/>
      <dgm:spPr/>
      <dgm:t>
        <a:bodyPr/>
        <a:lstStyle/>
        <a:p>
          <a:pPr algn="l"/>
          <a:r>
            <a:rPr lang="pt-PT" sz="1400" dirty="0"/>
            <a:t>Requerente remete projecto à ENDE/DNEE, para análise aprovação e obtenção de Licença;</a:t>
          </a:r>
        </a:p>
      </dgm:t>
    </dgm:pt>
    <dgm:pt modelId="{AFC37DBC-A291-4452-BB67-5984A241384B}" type="parTrans" cxnId="{A8A3147D-15D5-4D9C-B3AF-AEB153FF092C}">
      <dgm:prSet/>
      <dgm:spPr/>
      <dgm:t>
        <a:bodyPr/>
        <a:lstStyle/>
        <a:p>
          <a:endParaRPr lang="pt-PT"/>
        </a:p>
      </dgm:t>
    </dgm:pt>
    <dgm:pt modelId="{DAF7A4EC-01BE-4C70-BF65-374A75C92411}" type="sibTrans" cxnId="{A8A3147D-15D5-4D9C-B3AF-AEB153FF092C}">
      <dgm:prSet/>
      <dgm:spPr/>
      <dgm:t>
        <a:bodyPr/>
        <a:lstStyle/>
        <a:p>
          <a:endParaRPr lang="pt-PT"/>
        </a:p>
      </dgm:t>
    </dgm:pt>
    <dgm:pt modelId="{DD28ECA1-2CAB-422F-9386-5CF340C4EB3C}">
      <dgm:prSet custT="1"/>
      <dgm:spPr/>
      <dgm:t>
        <a:bodyPr/>
        <a:lstStyle/>
        <a:p>
          <a:pPr algn="l"/>
          <a:r>
            <a:rPr lang="pt-PT" sz="1400" dirty="0"/>
            <a:t>Requerente executa o projecto de montagem do PT e solicita a realização da vistoria;</a:t>
          </a:r>
        </a:p>
      </dgm:t>
    </dgm:pt>
    <dgm:pt modelId="{BBAEBC56-5DB2-41FA-BA8F-ED8DFBB35323}" type="parTrans" cxnId="{5590CB40-CD03-40F9-864C-971CE3C261D5}">
      <dgm:prSet/>
      <dgm:spPr/>
      <dgm:t>
        <a:bodyPr/>
        <a:lstStyle/>
        <a:p>
          <a:endParaRPr lang="pt-PT"/>
        </a:p>
      </dgm:t>
    </dgm:pt>
    <dgm:pt modelId="{685334E5-418F-47BF-9F16-89AAC7A0B24B}" type="sibTrans" cxnId="{5590CB40-CD03-40F9-864C-971CE3C261D5}">
      <dgm:prSet/>
      <dgm:spPr/>
      <dgm:t>
        <a:bodyPr/>
        <a:lstStyle/>
        <a:p>
          <a:endParaRPr lang="pt-PT"/>
        </a:p>
      </dgm:t>
    </dgm:pt>
    <dgm:pt modelId="{E14418C7-2D55-4C38-8C10-0B71B1B7450E}">
      <dgm:prSet custT="1"/>
      <dgm:spPr/>
      <dgm:t>
        <a:bodyPr/>
        <a:lstStyle/>
        <a:p>
          <a:pPr algn="l"/>
          <a:r>
            <a:rPr lang="pt-PT" sz="1400" dirty="0"/>
            <a:t>Contratação e execução da obra de Ligação.</a:t>
          </a:r>
        </a:p>
      </dgm:t>
    </dgm:pt>
    <dgm:pt modelId="{361E054D-11E2-4A52-8A54-58A9743B232B}" type="parTrans" cxnId="{CDDE3F0C-9889-4F5A-A292-DE771B0D260A}">
      <dgm:prSet/>
      <dgm:spPr/>
      <dgm:t>
        <a:bodyPr/>
        <a:lstStyle/>
        <a:p>
          <a:endParaRPr lang="pt-PT"/>
        </a:p>
      </dgm:t>
    </dgm:pt>
    <dgm:pt modelId="{1F55FE72-DF08-4717-AAA6-B5BA670DA52E}" type="sibTrans" cxnId="{CDDE3F0C-9889-4F5A-A292-DE771B0D260A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622370" custScaleY="65799" custLinFactNeighborX="682" custLinFactNeighborY="-29822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  <dgm:pt modelId="{0F1850D8-1896-4925-895E-E1E08FA4537B}" type="pres">
      <dgm:prSet presAssocID="{00CB3C94-AA5A-43D5-9D10-3831BA486E42}" presName="Name13" presStyleLbl="parChTrans1D2" presStyleIdx="0" presStyleCnt="5"/>
      <dgm:spPr/>
      <dgm:t>
        <a:bodyPr/>
        <a:lstStyle/>
        <a:p>
          <a:endParaRPr lang="pt-PT"/>
        </a:p>
      </dgm:t>
    </dgm:pt>
    <dgm:pt modelId="{4F17D1C4-4669-40C9-9FC8-8770D8D75787}" type="pres">
      <dgm:prSet presAssocID="{D7E5CDBF-797B-43C1-AFEA-EB83FF591EAB}" presName="childText" presStyleLbl="bgAcc1" presStyleIdx="0" presStyleCnt="5" custScaleX="602524" custScaleY="93911" custLinFactNeighborX="-7255" custLinFactNeighborY="-135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AF533F-E89C-4462-8F2D-FC811EA985C4}" type="pres">
      <dgm:prSet presAssocID="{2C9C27C4-A2B9-4C55-B398-7E9E4455AD96}" presName="Name13" presStyleLbl="parChTrans1D2" presStyleIdx="1" presStyleCnt="5"/>
      <dgm:spPr/>
      <dgm:t>
        <a:bodyPr/>
        <a:lstStyle/>
        <a:p>
          <a:endParaRPr lang="pt-PT"/>
        </a:p>
      </dgm:t>
    </dgm:pt>
    <dgm:pt modelId="{BD9C2289-5412-4120-A9DC-8781534FEF9F}" type="pres">
      <dgm:prSet presAssocID="{7119B2E3-3AF7-4029-BE9B-0CB8F636B2B8}" presName="childText" presStyleLbl="bgAcc1" presStyleIdx="1" presStyleCnt="5" custScaleX="602543" custScaleY="105999" custLinFactNeighborX="-8524" custLinFactNeighborY="-194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325C76-DD4A-4021-94BC-500D32339FB8}" type="pres">
      <dgm:prSet presAssocID="{AFC37DBC-A291-4452-BB67-5984A241384B}" presName="Name13" presStyleLbl="parChTrans1D2" presStyleIdx="2" presStyleCnt="5"/>
      <dgm:spPr/>
      <dgm:t>
        <a:bodyPr/>
        <a:lstStyle/>
        <a:p>
          <a:endParaRPr lang="pt-PT"/>
        </a:p>
      </dgm:t>
    </dgm:pt>
    <dgm:pt modelId="{2A67F59F-2D16-4B6D-8F5C-4B6AF17EDBD8}" type="pres">
      <dgm:prSet presAssocID="{071BB6C0-DA2F-4A7C-ABC3-4929BF416E8D}" presName="childText" presStyleLbl="bgAcc1" presStyleIdx="2" presStyleCnt="5" custScaleX="601466" custScaleY="95870" custLinFactNeighborX="-7188" custLinFactNeighborY="-3446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0738D5-C718-495A-8BA8-98B22ED59642}" type="pres">
      <dgm:prSet presAssocID="{BBAEBC56-5DB2-41FA-BA8F-ED8DFBB35323}" presName="Name13" presStyleLbl="parChTrans1D2" presStyleIdx="3" presStyleCnt="5"/>
      <dgm:spPr/>
      <dgm:t>
        <a:bodyPr/>
        <a:lstStyle/>
        <a:p>
          <a:endParaRPr lang="pt-PT"/>
        </a:p>
      </dgm:t>
    </dgm:pt>
    <dgm:pt modelId="{AC581522-C10A-4241-8B6B-6CEF8318E266}" type="pres">
      <dgm:prSet presAssocID="{DD28ECA1-2CAB-422F-9386-5CF340C4EB3C}" presName="childText" presStyleLbl="bgAcc1" presStyleIdx="3" presStyleCnt="5" custScaleX="598447" custScaleY="84615" custLinFactNeighborX="-4210" custLinFactNeighborY="-413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E5DB45-D288-421E-B1D8-6193716EAFCF}" type="pres">
      <dgm:prSet presAssocID="{361E054D-11E2-4A52-8A54-58A9743B232B}" presName="Name13" presStyleLbl="parChTrans1D2" presStyleIdx="4" presStyleCnt="5"/>
      <dgm:spPr/>
      <dgm:t>
        <a:bodyPr/>
        <a:lstStyle/>
        <a:p>
          <a:endParaRPr lang="pt-PT"/>
        </a:p>
      </dgm:t>
    </dgm:pt>
    <dgm:pt modelId="{AFAC2A7B-8BFE-4A66-9B96-3535EA446472}" type="pres">
      <dgm:prSet presAssocID="{E14418C7-2D55-4C38-8C10-0B71B1B7450E}" presName="childText" presStyleLbl="bgAcc1" presStyleIdx="4" presStyleCnt="5" custScaleX="594487" custScaleY="91619" custLinFactNeighborX="-4261" custLinFactNeighborY="-489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D4D0E479-4A0F-4E87-96EA-7EA5212B784F}" type="presOf" srcId="{2C9C27C4-A2B9-4C55-B398-7E9E4455AD96}" destId="{52AF533F-E89C-4462-8F2D-FC811EA985C4}" srcOrd="0" destOrd="0" presId="urn:microsoft.com/office/officeart/2005/8/layout/hierarchy3"/>
    <dgm:cxn modelId="{3315FCBC-355B-45FF-88A7-A273394A1362}" type="presOf" srcId="{071BB6C0-DA2F-4A7C-ABC3-4929BF416E8D}" destId="{2A67F59F-2D16-4B6D-8F5C-4B6AF17EDBD8}" srcOrd="0" destOrd="0" presId="urn:microsoft.com/office/officeart/2005/8/layout/hierarchy3"/>
    <dgm:cxn modelId="{135165A5-089B-4377-87E1-9C94A9B06CD1}" type="presOf" srcId="{D7E5CDBF-797B-43C1-AFEA-EB83FF591EAB}" destId="{4F17D1C4-4669-40C9-9FC8-8770D8D75787}" srcOrd="0" destOrd="0" presId="urn:microsoft.com/office/officeart/2005/8/layout/hierarchy3"/>
    <dgm:cxn modelId="{9877C9F5-097C-4B93-A874-5D2061CB17E1}" type="presOf" srcId="{DD28ECA1-2CAB-422F-9386-5CF340C4EB3C}" destId="{AC581522-C10A-4241-8B6B-6CEF8318E266}" srcOrd="0" destOrd="0" presId="urn:microsoft.com/office/officeart/2005/8/layout/hierarchy3"/>
    <dgm:cxn modelId="{524F3414-1C30-4BF6-868B-3CB986B0D0F7}" type="presOf" srcId="{730BE467-27FE-417B-A0D2-071230169216}" destId="{A723837D-5709-4B94-A517-E0A0D86B3AF9}" srcOrd="0" destOrd="0" presId="urn:microsoft.com/office/officeart/2005/8/layout/hierarchy3"/>
    <dgm:cxn modelId="{FDCAFF64-AA42-4856-9238-918999EF140A}" type="presOf" srcId="{3098FD37-4833-46D7-8D73-01F7A898B63A}" destId="{89669F5C-F5C0-49DC-8340-9E619A6B3F7D}" srcOrd="0" destOrd="0" presId="urn:microsoft.com/office/officeart/2005/8/layout/hierarchy3"/>
    <dgm:cxn modelId="{6BDB3289-F13C-4E9F-BA81-B9B2F674B08D}" type="presOf" srcId="{361E054D-11E2-4A52-8A54-58A9743B232B}" destId="{18E5DB45-D288-421E-B1D8-6193716EAFCF}" srcOrd="0" destOrd="0" presId="urn:microsoft.com/office/officeart/2005/8/layout/hierarchy3"/>
    <dgm:cxn modelId="{F1E629FA-B7C1-4E6F-AD4F-A1BDBB4015D6}" srcId="{730BE467-27FE-417B-A0D2-071230169216}" destId="{7119B2E3-3AF7-4029-BE9B-0CB8F636B2B8}" srcOrd="1" destOrd="0" parTransId="{2C9C27C4-A2B9-4C55-B398-7E9E4455AD96}" sibTransId="{44A0C2E5-4D74-4060-8984-2F9C0DBA2ED6}"/>
    <dgm:cxn modelId="{6E363491-09C6-4023-8A4A-278E63364F68}" type="presOf" srcId="{730BE467-27FE-417B-A0D2-071230169216}" destId="{4279776B-0038-41C8-8087-F2556FF03945}" srcOrd="1" destOrd="0" presId="urn:microsoft.com/office/officeart/2005/8/layout/hierarchy3"/>
    <dgm:cxn modelId="{2EA09939-0610-48EF-AEEF-A535EF852C24}" type="presOf" srcId="{7119B2E3-3AF7-4029-BE9B-0CB8F636B2B8}" destId="{BD9C2289-5412-4120-A9DC-8781534FEF9F}" srcOrd="0" destOrd="0" presId="urn:microsoft.com/office/officeart/2005/8/layout/hierarchy3"/>
    <dgm:cxn modelId="{5B4EC841-07A3-488E-B718-CADCE90083A6}" type="presOf" srcId="{AFC37DBC-A291-4452-BB67-5984A241384B}" destId="{6B325C76-DD4A-4021-94BC-500D32339FB8}" srcOrd="0" destOrd="0" presId="urn:microsoft.com/office/officeart/2005/8/layout/hierarchy3"/>
    <dgm:cxn modelId="{E4C81F23-0A45-43F5-B0B9-E01648D9AE4B}" srcId="{730BE467-27FE-417B-A0D2-071230169216}" destId="{D7E5CDBF-797B-43C1-AFEA-EB83FF591EAB}" srcOrd="0" destOrd="0" parTransId="{00CB3C94-AA5A-43D5-9D10-3831BA486E42}" sibTransId="{2EBAC913-81F6-4E8C-998E-43529F0A28C1}"/>
    <dgm:cxn modelId="{5590CB40-CD03-40F9-864C-971CE3C261D5}" srcId="{730BE467-27FE-417B-A0D2-071230169216}" destId="{DD28ECA1-2CAB-422F-9386-5CF340C4EB3C}" srcOrd="3" destOrd="0" parTransId="{BBAEBC56-5DB2-41FA-BA8F-ED8DFBB35323}" sibTransId="{685334E5-418F-47BF-9F16-89AAC7A0B24B}"/>
    <dgm:cxn modelId="{3563D8E5-8B81-4B6A-A148-81AF288F8DC4}" type="presOf" srcId="{BBAEBC56-5DB2-41FA-BA8F-ED8DFBB35323}" destId="{BE0738D5-C718-495A-8BA8-98B22ED59642}" srcOrd="0" destOrd="0" presId="urn:microsoft.com/office/officeart/2005/8/layout/hierarchy3"/>
    <dgm:cxn modelId="{BC5EEEAA-49ED-45CE-8675-1E2FB75745C4}" type="presOf" srcId="{E14418C7-2D55-4C38-8C10-0B71B1B7450E}" destId="{AFAC2A7B-8BFE-4A66-9B96-3535EA446472}" srcOrd="0" destOrd="0" presId="urn:microsoft.com/office/officeart/2005/8/layout/hierarchy3"/>
    <dgm:cxn modelId="{CDDE3F0C-9889-4F5A-A292-DE771B0D260A}" srcId="{730BE467-27FE-417B-A0D2-071230169216}" destId="{E14418C7-2D55-4C38-8C10-0B71B1B7450E}" srcOrd="4" destOrd="0" parTransId="{361E054D-11E2-4A52-8A54-58A9743B232B}" sibTransId="{1F55FE72-DF08-4717-AAA6-B5BA670DA52E}"/>
    <dgm:cxn modelId="{E0DB98B6-EF2E-4DD3-9625-90968A2F4533}" type="presOf" srcId="{00CB3C94-AA5A-43D5-9D10-3831BA486E42}" destId="{0F1850D8-1896-4925-895E-E1E08FA4537B}" srcOrd="0" destOrd="0" presId="urn:microsoft.com/office/officeart/2005/8/layout/hierarchy3"/>
    <dgm:cxn modelId="{A8A3147D-15D5-4D9C-B3AF-AEB153FF092C}" srcId="{730BE467-27FE-417B-A0D2-071230169216}" destId="{071BB6C0-DA2F-4A7C-ABC3-4929BF416E8D}" srcOrd="2" destOrd="0" parTransId="{AFC37DBC-A291-4452-BB67-5984A241384B}" sibTransId="{DAF7A4EC-01BE-4C70-BF65-374A75C92411}"/>
    <dgm:cxn modelId="{E9D2A289-9005-4B1D-8408-60B0E7A0CB92}" type="presParOf" srcId="{89669F5C-F5C0-49DC-8340-9E619A6B3F7D}" destId="{7EDB8000-4731-40E8-9377-C57CC915D2C3}" srcOrd="0" destOrd="0" presId="urn:microsoft.com/office/officeart/2005/8/layout/hierarchy3"/>
    <dgm:cxn modelId="{779786D4-438E-4BD1-9451-261B0DA4237C}" type="presParOf" srcId="{7EDB8000-4731-40E8-9377-C57CC915D2C3}" destId="{201732FC-997F-4C32-8BC0-CE2B53A7243D}" srcOrd="0" destOrd="0" presId="urn:microsoft.com/office/officeart/2005/8/layout/hierarchy3"/>
    <dgm:cxn modelId="{79A211CC-F7C9-4E04-80F5-E92D2D363C00}" type="presParOf" srcId="{201732FC-997F-4C32-8BC0-CE2B53A7243D}" destId="{A723837D-5709-4B94-A517-E0A0D86B3AF9}" srcOrd="0" destOrd="0" presId="urn:microsoft.com/office/officeart/2005/8/layout/hierarchy3"/>
    <dgm:cxn modelId="{4E6AA62C-D11E-46B7-B395-45665D704CC0}" type="presParOf" srcId="{201732FC-997F-4C32-8BC0-CE2B53A7243D}" destId="{4279776B-0038-41C8-8087-F2556FF03945}" srcOrd="1" destOrd="0" presId="urn:microsoft.com/office/officeart/2005/8/layout/hierarchy3"/>
    <dgm:cxn modelId="{B1446821-2C50-44B8-8BAD-71EE4576F446}" type="presParOf" srcId="{7EDB8000-4731-40E8-9377-C57CC915D2C3}" destId="{AAB214AD-1A1C-4909-9613-34C8A091BAAF}" srcOrd="1" destOrd="0" presId="urn:microsoft.com/office/officeart/2005/8/layout/hierarchy3"/>
    <dgm:cxn modelId="{2A1886BB-53C8-4BE5-9BFC-D17C9D772854}" type="presParOf" srcId="{AAB214AD-1A1C-4909-9613-34C8A091BAAF}" destId="{0F1850D8-1896-4925-895E-E1E08FA4537B}" srcOrd="0" destOrd="0" presId="urn:microsoft.com/office/officeart/2005/8/layout/hierarchy3"/>
    <dgm:cxn modelId="{98818ED1-3EE0-4BFD-BAA8-2941EC3C7836}" type="presParOf" srcId="{AAB214AD-1A1C-4909-9613-34C8A091BAAF}" destId="{4F17D1C4-4669-40C9-9FC8-8770D8D75787}" srcOrd="1" destOrd="0" presId="urn:microsoft.com/office/officeart/2005/8/layout/hierarchy3"/>
    <dgm:cxn modelId="{A408FBB2-8C60-4281-A952-4F4ED259F1BD}" type="presParOf" srcId="{AAB214AD-1A1C-4909-9613-34C8A091BAAF}" destId="{52AF533F-E89C-4462-8F2D-FC811EA985C4}" srcOrd="2" destOrd="0" presId="urn:microsoft.com/office/officeart/2005/8/layout/hierarchy3"/>
    <dgm:cxn modelId="{CA386C8D-D4F0-40CF-A2DC-F3FFC337D660}" type="presParOf" srcId="{AAB214AD-1A1C-4909-9613-34C8A091BAAF}" destId="{BD9C2289-5412-4120-A9DC-8781534FEF9F}" srcOrd="3" destOrd="0" presId="urn:microsoft.com/office/officeart/2005/8/layout/hierarchy3"/>
    <dgm:cxn modelId="{82385020-8646-4868-8914-D7409638417C}" type="presParOf" srcId="{AAB214AD-1A1C-4909-9613-34C8A091BAAF}" destId="{6B325C76-DD4A-4021-94BC-500D32339FB8}" srcOrd="4" destOrd="0" presId="urn:microsoft.com/office/officeart/2005/8/layout/hierarchy3"/>
    <dgm:cxn modelId="{F01233DF-34B9-4C1A-A35B-0B172C4B43BF}" type="presParOf" srcId="{AAB214AD-1A1C-4909-9613-34C8A091BAAF}" destId="{2A67F59F-2D16-4B6D-8F5C-4B6AF17EDBD8}" srcOrd="5" destOrd="0" presId="urn:microsoft.com/office/officeart/2005/8/layout/hierarchy3"/>
    <dgm:cxn modelId="{32D21DF6-EDA3-458A-9182-C46E40AC1AD5}" type="presParOf" srcId="{AAB214AD-1A1C-4909-9613-34C8A091BAAF}" destId="{BE0738D5-C718-495A-8BA8-98B22ED59642}" srcOrd="6" destOrd="0" presId="urn:microsoft.com/office/officeart/2005/8/layout/hierarchy3"/>
    <dgm:cxn modelId="{92CECBCA-4F85-4722-8C18-826C1D53E110}" type="presParOf" srcId="{AAB214AD-1A1C-4909-9613-34C8A091BAAF}" destId="{AC581522-C10A-4241-8B6B-6CEF8318E266}" srcOrd="7" destOrd="0" presId="urn:microsoft.com/office/officeart/2005/8/layout/hierarchy3"/>
    <dgm:cxn modelId="{926C81EE-EF20-43C6-B21F-3BF606360C04}" type="presParOf" srcId="{AAB214AD-1A1C-4909-9613-34C8A091BAAF}" destId="{18E5DB45-D288-421E-B1D8-6193716EAFCF}" srcOrd="8" destOrd="0" presId="urn:microsoft.com/office/officeart/2005/8/layout/hierarchy3"/>
    <dgm:cxn modelId="{2262D762-C84D-464A-B60B-C45FBAF09D93}" type="presParOf" srcId="{AAB214AD-1A1C-4909-9613-34C8A091BAAF}" destId="{AFAC2A7B-8BFE-4A66-9B96-3535EA44647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«Novos Serviços de Electricidade»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916BF42C-CC40-4427-ABF8-3B80ADE18496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3167E07D-647E-4CA1-BB05-153BF5E727D1}" type="presOf" srcId="{FF3CC591-AA6B-4363-B1B1-8E1FCF842B10}" destId="{5677647D-1445-4CB5-A225-A56BAAEFFCA2}" srcOrd="0" destOrd="0" presId="urn:microsoft.com/office/officeart/2005/8/layout/process4"/>
    <dgm:cxn modelId="{429B698F-A973-4C0E-9E14-E8EEE5C7E75F}" type="presParOf" srcId="{5677647D-1445-4CB5-A225-A56BAAEFFCA2}" destId="{0824EA21-B686-4244-A812-FA5012AF3BC3}" srcOrd="0" destOrd="0" presId="urn:microsoft.com/office/officeart/2005/8/layout/process4"/>
    <dgm:cxn modelId="{D8BE670D-F620-4CF2-A984-573E521E8DB7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5A6E871-8ECC-4D65-9412-E27C6A907588}">
      <dgm:prSet phldrT="[Texto]" custT="1"/>
      <dgm:spPr/>
      <dgm:t>
        <a:bodyPr/>
        <a:lstStyle/>
        <a:p>
          <a:pPr algn="l"/>
          <a:r>
            <a:rPr lang="pt-PT" sz="2000" b="1" dirty="0"/>
            <a:t>2.18 - Gestão de Processos para Postos de Transformação Privativos</a:t>
          </a:r>
        </a:p>
      </dgm:t>
    </dgm:pt>
    <dgm:pt modelId="{438CC0C0-C838-409C-B624-85E044001DB4}" type="parTrans" cxnId="{87B0E8E4-F6B2-4FCF-9B9B-A0AD29B38654}">
      <dgm:prSet/>
      <dgm:spPr/>
      <dgm:t>
        <a:bodyPr/>
        <a:lstStyle/>
        <a:p>
          <a:endParaRPr lang="pt-PT"/>
        </a:p>
      </dgm:t>
    </dgm:pt>
    <dgm:pt modelId="{9DB5104B-B139-4530-BB51-163E8B9CA8CB}" type="sibTrans" cxnId="{87B0E8E4-F6B2-4FCF-9B9B-A0AD29B38654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9911D-1FAA-455D-85B9-BBD12357ED61}" type="pres">
      <dgm:prSet presAssocID="{65A6E871-8ECC-4D65-9412-E27C6A907588}" presName="root" presStyleCnt="0">
        <dgm:presLayoutVars>
          <dgm:chMax/>
          <dgm:chPref val="4"/>
        </dgm:presLayoutVars>
      </dgm:prSet>
      <dgm:spPr/>
    </dgm:pt>
    <dgm:pt modelId="{CB123008-BEAA-48D2-9B99-CA8712D0CA58}" type="pres">
      <dgm:prSet presAssocID="{65A6E871-8ECC-4D65-9412-E27C6A907588}" presName="rootComposite" presStyleCnt="0">
        <dgm:presLayoutVars/>
      </dgm:prSet>
      <dgm:spPr/>
    </dgm:pt>
    <dgm:pt modelId="{F5E9A993-95BF-4EFB-9EFA-CD5EF9756649}" type="pres">
      <dgm:prSet presAssocID="{65A6E871-8ECC-4D65-9412-E27C6A907588}" presName="rootText" presStyleLbl="node0" presStyleIdx="0" presStyleCnt="1" custScaleX="95433" custScaleY="382089" custLinFactNeighborX="-45" custLinFactNeighborY="5731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5D2C4C61-B4B0-4175-B81E-22546BC8DCD0}" type="pres">
      <dgm:prSet presAssocID="{65A6E871-8ECC-4D65-9412-E27C6A907588}" presName="childShape" presStyleCnt="0">
        <dgm:presLayoutVars>
          <dgm:chMax val="0"/>
          <dgm:chPref val="0"/>
        </dgm:presLayoutVars>
      </dgm:prSet>
      <dgm:spPr/>
    </dgm:pt>
  </dgm:ptLst>
  <dgm:cxnLst>
    <dgm:cxn modelId="{F175A85C-7DE1-458A-9D71-80C6F87A40EC}" type="presOf" srcId="{65A6E871-8ECC-4D65-9412-E27C6A907588}" destId="{F5E9A993-95BF-4EFB-9EFA-CD5EF9756649}" srcOrd="0" destOrd="0" presId="urn:microsoft.com/office/officeart/2008/layout/PictureAccentList"/>
    <dgm:cxn modelId="{573AB561-1647-4C7F-A2D5-D2D130D4D54A}" type="presOf" srcId="{0AB44850-DC5D-438B-8E9E-EDEDD1F34E0E}" destId="{32862C14-8E6E-4953-BE07-6E74C1281876}" srcOrd="0" destOrd="0" presId="urn:microsoft.com/office/officeart/2008/layout/PictureAccentList"/>
    <dgm:cxn modelId="{87B0E8E4-F6B2-4FCF-9B9B-A0AD29B38654}" srcId="{0AB44850-DC5D-438B-8E9E-EDEDD1F34E0E}" destId="{65A6E871-8ECC-4D65-9412-E27C6A907588}" srcOrd="0" destOrd="0" parTransId="{438CC0C0-C838-409C-B624-85E044001DB4}" sibTransId="{9DB5104B-B139-4530-BB51-163E8B9CA8CB}"/>
    <dgm:cxn modelId="{B6F3BB1B-F932-48D0-A0DA-15A945B989E2}" type="presParOf" srcId="{32862C14-8E6E-4953-BE07-6E74C1281876}" destId="{7C49911D-1FAA-455D-85B9-BBD12357ED61}" srcOrd="0" destOrd="0" presId="urn:microsoft.com/office/officeart/2008/layout/PictureAccentList"/>
    <dgm:cxn modelId="{4A71E525-925F-4D4C-8846-20C989750CEC}" type="presParOf" srcId="{7C49911D-1FAA-455D-85B9-BBD12357ED61}" destId="{CB123008-BEAA-48D2-9B99-CA8712D0CA58}" srcOrd="0" destOrd="0" presId="urn:microsoft.com/office/officeart/2008/layout/PictureAccentList"/>
    <dgm:cxn modelId="{B5F902E7-16C8-466D-9A90-4D510EAF41ED}" type="presParOf" srcId="{CB123008-BEAA-48D2-9B99-CA8712D0CA58}" destId="{F5E9A993-95BF-4EFB-9EFA-CD5EF9756649}" srcOrd="0" destOrd="0" presId="urn:microsoft.com/office/officeart/2008/layout/PictureAccentList"/>
    <dgm:cxn modelId="{DA1AE4D0-6AA4-44ED-A7E6-EE39AAE8FED5}" type="presParOf" srcId="{7C49911D-1FAA-455D-85B9-BBD12357ED61}" destId="{5D2C4C61-B4B0-4175-B81E-22546BC8DC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«Novos Serviços de Electricidade»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B71C5D60-4C8E-4114-BF71-A09CAFB8FA4F}" type="presOf" srcId="{FF3CC591-AA6B-4363-B1B1-8E1FCF842B10}" destId="{5677647D-1445-4CB5-A225-A56BAAEFFCA2}" srcOrd="0" destOrd="0" presId="urn:microsoft.com/office/officeart/2005/8/layout/process4"/>
    <dgm:cxn modelId="{CEF6EA6E-ABCB-4F66-B25F-ADC90A656654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CE08466C-1983-4BA1-8B30-FD9561773A8B}" type="presParOf" srcId="{5677647D-1445-4CB5-A225-A56BAAEFFCA2}" destId="{0824EA21-B686-4244-A812-FA5012AF3BC3}" srcOrd="0" destOrd="0" presId="urn:microsoft.com/office/officeart/2005/8/layout/process4"/>
    <dgm:cxn modelId="{D124F01D-60B7-4EBB-A586-73B3C38AF44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5A6E871-8ECC-4D65-9412-E27C6A907588}">
      <dgm:prSet phldrT="[Texto]" custT="1"/>
      <dgm:spPr/>
      <dgm:t>
        <a:bodyPr/>
        <a:lstStyle/>
        <a:p>
          <a:endParaRPr lang="pt-PT" sz="2000" b="1" dirty="0"/>
        </a:p>
        <a:p>
          <a:r>
            <a:rPr lang="pt-PT" sz="2000" b="1" dirty="0"/>
            <a:t>2.19 - Simplificação da Gestão dos Procedimentos para Ligação de Novos </a:t>
          </a:r>
          <a:r>
            <a:rPr lang="pt-PT" sz="2000" b="1" dirty="0" err="1"/>
            <a:t>PT´s</a:t>
          </a:r>
          <a:endParaRPr lang="pt-PT" sz="2000" b="1" dirty="0"/>
        </a:p>
        <a:p>
          <a:pPr algn="l"/>
          <a:endParaRPr lang="pt-PT" sz="2000" b="1" dirty="0"/>
        </a:p>
      </dgm:t>
    </dgm:pt>
    <dgm:pt modelId="{438CC0C0-C838-409C-B624-85E044001DB4}" type="parTrans" cxnId="{87B0E8E4-F6B2-4FCF-9B9B-A0AD29B38654}">
      <dgm:prSet/>
      <dgm:spPr/>
      <dgm:t>
        <a:bodyPr/>
        <a:lstStyle/>
        <a:p>
          <a:endParaRPr lang="pt-PT"/>
        </a:p>
      </dgm:t>
    </dgm:pt>
    <dgm:pt modelId="{9DB5104B-B139-4530-BB51-163E8B9CA8CB}" type="sibTrans" cxnId="{87B0E8E4-F6B2-4FCF-9B9B-A0AD29B38654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C49911D-1FAA-455D-85B9-BBD12357ED61}" type="pres">
      <dgm:prSet presAssocID="{65A6E871-8ECC-4D65-9412-E27C6A907588}" presName="root" presStyleCnt="0">
        <dgm:presLayoutVars>
          <dgm:chMax/>
          <dgm:chPref val="4"/>
        </dgm:presLayoutVars>
      </dgm:prSet>
      <dgm:spPr/>
    </dgm:pt>
    <dgm:pt modelId="{CB123008-BEAA-48D2-9B99-CA8712D0CA58}" type="pres">
      <dgm:prSet presAssocID="{65A6E871-8ECC-4D65-9412-E27C6A907588}" presName="rootComposite" presStyleCnt="0">
        <dgm:presLayoutVars/>
      </dgm:prSet>
      <dgm:spPr/>
    </dgm:pt>
    <dgm:pt modelId="{F5E9A993-95BF-4EFB-9EFA-CD5EF9756649}" type="pres">
      <dgm:prSet presAssocID="{65A6E871-8ECC-4D65-9412-E27C6A907588}" presName="rootText" presStyleLbl="node0" presStyleIdx="0" presStyleCnt="1" custScaleX="95433" custScaleY="382089" custLinFactY="69818" custLinFactNeighborX="166" custLinFactNeighborY="100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5D2C4C61-B4B0-4175-B81E-22546BC8DCD0}" type="pres">
      <dgm:prSet presAssocID="{65A6E871-8ECC-4D65-9412-E27C6A907588}" presName="childShape" presStyleCnt="0">
        <dgm:presLayoutVars>
          <dgm:chMax val="0"/>
          <dgm:chPref val="0"/>
        </dgm:presLayoutVars>
      </dgm:prSet>
      <dgm:spPr/>
    </dgm:pt>
  </dgm:ptLst>
  <dgm:cxnLst>
    <dgm:cxn modelId="{8EF0C385-FDC4-47D3-BFD3-E5BD800CCFF4}" type="presOf" srcId="{0AB44850-DC5D-438B-8E9E-EDEDD1F34E0E}" destId="{32862C14-8E6E-4953-BE07-6E74C1281876}" srcOrd="0" destOrd="0" presId="urn:microsoft.com/office/officeart/2008/layout/PictureAccentList"/>
    <dgm:cxn modelId="{87B0E8E4-F6B2-4FCF-9B9B-A0AD29B38654}" srcId="{0AB44850-DC5D-438B-8E9E-EDEDD1F34E0E}" destId="{65A6E871-8ECC-4D65-9412-E27C6A907588}" srcOrd="0" destOrd="0" parTransId="{438CC0C0-C838-409C-B624-85E044001DB4}" sibTransId="{9DB5104B-B139-4530-BB51-163E8B9CA8CB}"/>
    <dgm:cxn modelId="{0854A7EF-2B8E-4EC8-9426-A877FC72B9E2}" type="presOf" srcId="{65A6E871-8ECC-4D65-9412-E27C6A907588}" destId="{F5E9A993-95BF-4EFB-9EFA-CD5EF9756649}" srcOrd="0" destOrd="0" presId="urn:microsoft.com/office/officeart/2008/layout/PictureAccentList"/>
    <dgm:cxn modelId="{B746EFBF-49A6-4C77-A3D1-B9B5B5EDDE7A}" type="presParOf" srcId="{32862C14-8E6E-4953-BE07-6E74C1281876}" destId="{7C49911D-1FAA-455D-85B9-BBD12357ED61}" srcOrd="0" destOrd="0" presId="urn:microsoft.com/office/officeart/2008/layout/PictureAccentList"/>
    <dgm:cxn modelId="{401DAFCB-C536-471C-BD16-2618020DCDFB}" type="presParOf" srcId="{7C49911D-1FAA-455D-85B9-BBD12357ED61}" destId="{CB123008-BEAA-48D2-9B99-CA8712D0CA58}" srcOrd="0" destOrd="0" presId="urn:microsoft.com/office/officeart/2008/layout/PictureAccentList"/>
    <dgm:cxn modelId="{3F89888C-1546-4C19-B201-A0A71DE3588F}" type="presParOf" srcId="{CB123008-BEAA-48D2-9B99-CA8712D0CA58}" destId="{F5E9A993-95BF-4EFB-9EFA-CD5EF9756649}" srcOrd="0" destOrd="0" presId="urn:microsoft.com/office/officeart/2008/layout/PictureAccentList"/>
    <dgm:cxn modelId="{91CAA1DD-C72C-43A0-B415-F69D32F13590}" type="presParOf" srcId="{7C49911D-1FAA-455D-85B9-BBD12357ED61}" destId="{5D2C4C61-B4B0-4175-B81E-22546BC8DC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000" b="1" dirty="0">
              <a:latin typeface="+mj-lt"/>
            </a:rPr>
            <a:t>2.20 - </a:t>
          </a:r>
          <a:r>
            <a:rPr lang="pt-PT" sz="2000" b="1" dirty="0">
              <a:latin typeface="+mj-lt"/>
              <a:cs typeface="Arial" panose="020B0604020202020204" pitchFamily="34" charset="0"/>
            </a:rPr>
            <a:t>Guiché Único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17653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BCAADB94-7937-4688-AC9D-4E8D42A59307}" type="presOf" srcId="{FF3CC591-AA6B-4363-B1B1-8E1FCF842B10}" destId="{5677647D-1445-4CB5-A225-A56BAAEFFCA2}" srcOrd="0" destOrd="0" presId="urn:microsoft.com/office/officeart/2005/8/layout/process4"/>
    <dgm:cxn modelId="{3CF1C3FC-3AFB-49B9-9E64-0B2EA5643786}" type="presOf" srcId="{03010C53-D5B1-4154-A07E-FEF0F00403C7}" destId="{4E58ECCE-A1AC-4F39-BB6E-F8E9D693D6EF}" srcOrd="0" destOrd="0" presId="urn:microsoft.com/office/officeart/2005/8/layout/process4"/>
    <dgm:cxn modelId="{1D4E22B0-3D02-486D-938F-22AEA1721204}" type="presParOf" srcId="{5677647D-1445-4CB5-A225-A56BAAEFFCA2}" destId="{0824EA21-B686-4244-A812-FA5012AF3BC3}" srcOrd="0" destOrd="0" presId="urn:microsoft.com/office/officeart/2005/8/layout/process4"/>
    <dgm:cxn modelId="{6F5E2952-545C-42BE-AA1D-C0979DEB6558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B79EB92-5823-4566-B6DB-FE00E7A8B2A4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0226E3E-EE4B-4886-AEC1-20CC17076087}">
      <dgm:prSet phldrT="[Texto]" custT="1"/>
      <dgm:spPr/>
      <dgm:t>
        <a:bodyPr/>
        <a:lstStyle/>
        <a:p>
          <a:r>
            <a:rPr lang="pt-PT" sz="1400" b="1" dirty="0"/>
            <a:t>Loja para contratação de um nova ligação de electricidade</a:t>
          </a:r>
        </a:p>
      </dgm:t>
    </dgm:pt>
    <dgm:pt modelId="{E96CEBB2-A673-4A6F-B713-9F003A8AEA28}" type="sibTrans" cxnId="{8956CD77-ECA6-4639-9F9A-7AE4DFA4E19C}">
      <dgm:prSet/>
      <dgm:spPr/>
      <dgm:t>
        <a:bodyPr/>
        <a:lstStyle/>
        <a:p>
          <a:endParaRPr lang="pt-PT"/>
        </a:p>
      </dgm:t>
    </dgm:pt>
    <dgm:pt modelId="{A7D6D301-D5A2-4019-9402-1179CA49192B}" type="parTrans" cxnId="{8956CD77-ECA6-4639-9F9A-7AE4DFA4E19C}">
      <dgm:prSet/>
      <dgm:spPr/>
      <dgm:t>
        <a:bodyPr/>
        <a:lstStyle/>
        <a:p>
          <a:endParaRPr lang="pt-PT"/>
        </a:p>
      </dgm:t>
    </dgm:pt>
    <dgm:pt modelId="{938ACF55-EAA2-485F-A8AF-4E672E44911B}">
      <dgm:prSet custT="1"/>
      <dgm:spPr/>
      <dgm:t>
        <a:bodyPr/>
        <a:lstStyle/>
        <a:p>
          <a:pPr algn="l"/>
          <a:r>
            <a:rPr lang="pt-PT" sz="1400" dirty="0"/>
            <a:t>Atendimento da DNEE/DLF</a:t>
          </a:r>
        </a:p>
      </dgm:t>
    </dgm:pt>
    <dgm:pt modelId="{80F10C22-2E8D-4076-945C-B8FA693BB073}" type="parTrans" cxnId="{0BFA4426-83F2-4FA1-805D-807C1BB8E66B}">
      <dgm:prSet/>
      <dgm:spPr/>
      <dgm:t>
        <a:bodyPr/>
        <a:lstStyle/>
        <a:p>
          <a:endParaRPr lang="pt-PT"/>
        </a:p>
      </dgm:t>
    </dgm:pt>
    <dgm:pt modelId="{0A5B88CE-B360-4B66-87B1-6A5D60F5CAD2}" type="sibTrans" cxnId="{0BFA4426-83F2-4FA1-805D-807C1BB8E66B}">
      <dgm:prSet/>
      <dgm:spPr/>
      <dgm:t>
        <a:bodyPr/>
        <a:lstStyle/>
        <a:p>
          <a:endParaRPr lang="pt-PT"/>
        </a:p>
      </dgm:t>
    </dgm:pt>
    <dgm:pt modelId="{FE4FB58E-09B9-4711-A8BB-C8C7CBA58391}">
      <dgm:prSet custT="1"/>
      <dgm:spPr/>
      <dgm:t>
        <a:bodyPr/>
        <a:lstStyle/>
        <a:p>
          <a:pPr algn="l"/>
          <a:r>
            <a:rPr lang="pt-PT" sz="1400" dirty="0"/>
            <a:t>Informação Previa ao Cidadão</a:t>
          </a:r>
        </a:p>
      </dgm:t>
    </dgm:pt>
    <dgm:pt modelId="{02F764CD-69B6-463E-9ADB-A9C4F2D2DE4B}" type="parTrans" cxnId="{86065E18-F99D-4D50-B3C7-95D3CC467834}">
      <dgm:prSet/>
      <dgm:spPr/>
      <dgm:t>
        <a:bodyPr/>
        <a:lstStyle/>
        <a:p>
          <a:endParaRPr lang="pt-PT"/>
        </a:p>
      </dgm:t>
    </dgm:pt>
    <dgm:pt modelId="{C1B3AFDB-9CB8-418D-B84C-06C6D9FF5698}" type="sibTrans" cxnId="{86065E18-F99D-4D50-B3C7-95D3CC467834}">
      <dgm:prSet/>
      <dgm:spPr/>
      <dgm:t>
        <a:bodyPr/>
        <a:lstStyle/>
        <a:p>
          <a:endParaRPr lang="pt-PT"/>
        </a:p>
      </dgm:t>
    </dgm:pt>
    <dgm:pt modelId="{3D86D0D5-38D1-4AD3-817F-621BE25685F8}">
      <dgm:prSet custT="1"/>
      <dgm:spPr/>
      <dgm:t>
        <a:bodyPr/>
        <a:lstStyle/>
        <a:p>
          <a:pPr algn="l"/>
          <a:r>
            <a:rPr lang="pt-PT" sz="1400" dirty="0"/>
            <a:t>Presença em serviço dos Técnicos Responsáveis</a:t>
          </a:r>
        </a:p>
      </dgm:t>
    </dgm:pt>
    <dgm:pt modelId="{400CE6E9-99CE-41A2-99CD-DB4A9A7DAA17}" type="parTrans" cxnId="{9D12CBE9-39AC-47AA-9849-3B1CB84E1998}">
      <dgm:prSet/>
      <dgm:spPr/>
      <dgm:t>
        <a:bodyPr/>
        <a:lstStyle/>
        <a:p>
          <a:endParaRPr lang="pt-PT"/>
        </a:p>
      </dgm:t>
    </dgm:pt>
    <dgm:pt modelId="{5F2A4B94-72DE-43D0-B4DA-03FFD050D86B}" type="sibTrans" cxnId="{9D12CBE9-39AC-47AA-9849-3B1CB84E1998}">
      <dgm:prSet/>
      <dgm:spPr/>
      <dgm:t>
        <a:bodyPr/>
        <a:lstStyle/>
        <a:p>
          <a:endParaRPr lang="pt-PT"/>
        </a:p>
      </dgm:t>
    </dgm:pt>
    <dgm:pt modelId="{21996C30-E9DD-45AF-81EC-44ACE160C141}">
      <dgm:prSet custT="1"/>
      <dgm:spPr/>
      <dgm:t>
        <a:bodyPr/>
        <a:lstStyle/>
        <a:p>
          <a:pPr algn="l"/>
          <a:r>
            <a:rPr lang="pt-PT" sz="1400" dirty="0"/>
            <a:t>Contacto directo com as Entidades Instaladoras</a:t>
          </a:r>
        </a:p>
      </dgm:t>
    </dgm:pt>
    <dgm:pt modelId="{0C83011B-B018-4F3B-868C-FC5604AF74A2}" type="parTrans" cxnId="{BBB474D8-6025-41C6-97CB-780F000FA166}">
      <dgm:prSet/>
      <dgm:spPr/>
      <dgm:t>
        <a:bodyPr/>
        <a:lstStyle/>
        <a:p>
          <a:endParaRPr lang="pt-PT"/>
        </a:p>
      </dgm:t>
    </dgm:pt>
    <dgm:pt modelId="{2490CE64-13C4-4C51-A5CD-00480C9B31ED}" type="sibTrans" cxnId="{BBB474D8-6025-41C6-97CB-780F000FA166}">
      <dgm:prSet/>
      <dgm:spPr/>
      <dgm:t>
        <a:bodyPr/>
        <a:lstStyle/>
        <a:p>
          <a:endParaRPr lang="pt-PT"/>
        </a:p>
      </dgm:t>
    </dgm:pt>
    <dgm:pt modelId="{548B9E33-88A0-48F3-92CF-D731D568F47D}">
      <dgm:prSet custT="1"/>
      <dgm:spPr/>
      <dgm:t>
        <a:bodyPr/>
        <a:lstStyle/>
        <a:p>
          <a:r>
            <a:rPr lang="pt-PT" sz="1400" dirty="0"/>
            <a:t>Facilidades  na Tramitação</a:t>
          </a:r>
        </a:p>
      </dgm:t>
    </dgm:pt>
    <dgm:pt modelId="{3246ED17-1835-4941-ACF2-8186516D66BA}" type="parTrans" cxnId="{4919B10A-998D-4C5E-8813-D6800D756883}">
      <dgm:prSet/>
      <dgm:spPr/>
      <dgm:t>
        <a:bodyPr/>
        <a:lstStyle/>
        <a:p>
          <a:endParaRPr lang="pt-PT"/>
        </a:p>
      </dgm:t>
    </dgm:pt>
    <dgm:pt modelId="{20AEEA77-A317-4C29-B0C1-9655A7DE6EB4}" type="sibTrans" cxnId="{4919B10A-998D-4C5E-8813-D6800D756883}">
      <dgm:prSet/>
      <dgm:spPr/>
      <dgm:t>
        <a:bodyPr/>
        <a:lstStyle/>
        <a:p>
          <a:endParaRPr lang="pt-PT"/>
        </a:p>
      </dgm:t>
    </dgm:pt>
    <dgm:pt modelId="{5A90A860-320F-410B-84E9-41B93C6B17E9}">
      <dgm:prSet custT="1"/>
      <dgm:spPr/>
      <dgm:t>
        <a:bodyPr/>
        <a:lstStyle/>
        <a:p>
          <a:r>
            <a:rPr lang="pt-PT" sz="1400"/>
            <a:t>Cumprimentos dos </a:t>
          </a:r>
          <a:r>
            <a:rPr lang="pt-PT" sz="1400" dirty="0"/>
            <a:t>Prazos</a:t>
          </a:r>
        </a:p>
      </dgm:t>
    </dgm:pt>
    <dgm:pt modelId="{2DED7192-538E-4813-8B00-FE63C1FD9F5F}" type="parTrans" cxnId="{B685F1D1-27B0-489A-98FC-40D765C70077}">
      <dgm:prSet/>
      <dgm:spPr/>
      <dgm:t>
        <a:bodyPr/>
        <a:lstStyle/>
        <a:p>
          <a:endParaRPr lang="pt-PT"/>
        </a:p>
      </dgm:t>
    </dgm:pt>
    <dgm:pt modelId="{274CA81D-9E31-49BD-8509-7998876D3CD9}" type="sibTrans" cxnId="{B685F1D1-27B0-489A-98FC-40D765C70077}">
      <dgm:prSet/>
      <dgm:spPr/>
      <dgm:t>
        <a:bodyPr/>
        <a:lstStyle/>
        <a:p>
          <a:endParaRPr lang="pt-PT"/>
        </a:p>
      </dgm:t>
    </dgm:pt>
    <dgm:pt modelId="{DCC3BA45-5C62-44B0-B60D-E4C18799942F}">
      <dgm:prSet custT="1"/>
      <dgm:spPr/>
      <dgm:t>
        <a:bodyPr/>
        <a:lstStyle/>
        <a:p>
          <a:pPr algn="l"/>
          <a:r>
            <a:rPr lang="pt-PT" sz="1400" dirty="0"/>
            <a:t>Desburocratização para Obtenção de uma Nova Tomada </a:t>
          </a:r>
        </a:p>
      </dgm:t>
    </dgm:pt>
    <dgm:pt modelId="{EEFA9546-451C-4762-9287-2F70F7071D7B}" type="parTrans" cxnId="{CB2C94D3-E8A8-41C2-958C-BC3472A8F0FB}">
      <dgm:prSet/>
      <dgm:spPr/>
      <dgm:t>
        <a:bodyPr/>
        <a:lstStyle/>
        <a:p>
          <a:endParaRPr lang="pt-PT"/>
        </a:p>
      </dgm:t>
    </dgm:pt>
    <dgm:pt modelId="{870A3B06-31C3-4514-8B8A-FB2F70125FDD}" type="sibTrans" cxnId="{CB2C94D3-E8A8-41C2-958C-BC3472A8F0FB}">
      <dgm:prSet/>
      <dgm:spPr/>
      <dgm:t>
        <a:bodyPr/>
        <a:lstStyle/>
        <a:p>
          <a:endParaRPr lang="pt-PT"/>
        </a:p>
      </dgm:t>
    </dgm:pt>
    <dgm:pt modelId="{CC45AF09-E563-41C3-A0C0-682DF9D5526D}">
      <dgm:prSet phldrT="[Texto]" custT="1"/>
      <dgm:spPr/>
      <dgm:t>
        <a:bodyPr/>
        <a:lstStyle/>
        <a:p>
          <a:r>
            <a:rPr lang="pt-PT" sz="1400" b="1" dirty="0"/>
            <a:t>Vantagens:</a:t>
          </a:r>
        </a:p>
      </dgm:t>
    </dgm:pt>
    <dgm:pt modelId="{1657603E-711B-481F-96F9-BB48445D0412}" type="sibTrans" cxnId="{5EF90793-D46A-4054-B818-7CFD5DF6F168}">
      <dgm:prSet/>
      <dgm:spPr/>
      <dgm:t>
        <a:bodyPr/>
        <a:lstStyle/>
        <a:p>
          <a:endParaRPr lang="pt-PT"/>
        </a:p>
      </dgm:t>
    </dgm:pt>
    <dgm:pt modelId="{5993729E-0201-490D-BA43-7DF6AE144D2E}" type="parTrans" cxnId="{5EF90793-D46A-4054-B818-7CFD5DF6F168}">
      <dgm:prSet/>
      <dgm:spPr/>
      <dgm:t>
        <a:bodyPr/>
        <a:lstStyle/>
        <a:p>
          <a:endParaRPr lang="pt-PT"/>
        </a:p>
      </dgm:t>
    </dgm:pt>
    <dgm:pt modelId="{B9CAC5BD-BE76-4D10-B8D9-6AFC73EAC081}">
      <dgm:prSet custT="1"/>
      <dgm:spPr/>
      <dgm:t>
        <a:bodyPr/>
        <a:lstStyle/>
        <a:p>
          <a:pPr algn="l"/>
          <a:r>
            <a:rPr lang="pt-PT" sz="1400" dirty="0"/>
            <a:t>Atendimento da ENDE-EP</a:t>
          </a:r>
        </a:p>
      </dgm:t>
    </dgm:pt>
    <dgm:pt modelId="{7EEBF599-4438-4399-A101-4CF29FE25AE1}" type="parTrans" cxnId="{184DE18B-2867-4125-8051-52E94FACA227}">
      <dgm:prSet/>
      <dgm:spPr/>
      <dgm:t>
        <a:bodyPr/>
        <a:lstStyle/>
        <a:p>
          <a:endParaRPr lang="pt-PT"/>
        </a:p>
      </dgm:t>
    </dgm:pt>
    <dgm:pt modelId="{B9B6E58B-694A-4594-9F11-E03E70AC95CC}" type="sibTrans" cxnId="{184DE18B-2867-4125-8051-52E94FACA227}">
      <dgm:prSet/>
      <dgm:spPr/>
      <dgm:t>
        <a:bodyPr/>
        <a:lstStyle/>
        <a:p>
          <a:endParaRPr lang="pt-PT"/>
        </a:p>
      </dgm:t>
    </dgm:pt>
    <dgm:pt modelId="{7652573A-F11A-48C2-A960-E9126C29F7C5}" type="pres">
      <dgm:prSet presAssocID="{2B79EB92-5823-4566-B6DB-FE00E7A8B2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D8809AA-7191-474D-AAD7-E0FA95AB833A}" type="pres">
      <dgm:prSet presAssocID="{C0226E3E-EE4B-4886-AEC1-20CC17076087}" presName="vertFlow" presStyleCnt="0"/>
      <dgm:spPr/>
    </dgm:pt>
    <dgm:pt modelId="{28920DC1-F63E-45C8-AF1A-1CC48D465857}" type="pres">
      <dgm:prSet presAssocID="{C0226E3E-EE4B-4886-AEC1-20CC17076087}" presName="header" presStyleLbl="node1" presStyleIdx="0" presStyleCnt="2" custScaleX="209431" custLinFactNeighborX="-3220" custLinFactNeighborY="67947"/>
      <dgm:spPr/>
      <dgm:t>
        <a:bodyPr/>
        <a:lstStyle/>
        <a:p>
          <a:endParaRPr lang="pt-PT"/>
        </a:p>
      </dgm:t>
    </dgm:pt>
    <dgm:pt modelId="{A453C8D6-A09E-44EB-B449-E049ADC438BF}" type="pres">
      <dgm:prSet presAssocID="{02F764CD-69B6-463E-9ADB-A9C4F2D2DE4B}" presName="parTrans" presStyleLbl="sibTrans2D1" presStyleIdx="0" presStyleCnt="8"/>
      <dgm:spPr/>
      <dgm:t>
        <a:bodyPr/>
        <a:lstStyle/>
        <a:p>
          <a:endParaRPr lang="pt-PT"/>
        </a:p>
      </dgm:t>
    </dgm:pt>
    <dgm:pt modelId="{13295A78-F040-4B9F-9E53-F86DB4018AF6}" type="pres">
      <dgm:prSet presAssocID="{FE4FB58E-09B9-4711-A8BB-C8C7CBA58391}" presName="child" presStyleLbl="alignAccFollowNode1" presStyleIdx="0" presStyleCnt="8" custScaleX="19870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4D1375B-2935-403C-99FC-634D50C0280D}" type="pres">
      <dgm:prSet presAssocID="{C1B3AFDB-9CB8-418D-B84C-06C6D9FF5698}" presName="sibTrans" presStyleLbl="sibTrans2D1" presStyleIdx="1" presStyleCnt="8"/>
      <dgm:spPr/>
      <dgm:t>
        <a:bodyPr/>
        <a:lstStyle/>
        <a:p>
          <a:endParaRPr lang="pt-PT"/>
        </a:p>
      </dgm:t>
    </dgm:pt>
    <dgm:pt modelId="{234CD8E4-9FB8-444A-8AC4-185AF6E56626}" type="pres">
      <dgm:prSet presAssocID="{B9CAC5BD-BE76-4D10-B8D9-6AFC73EAC081}" presName="child" presStyleLbl="alignAccFollowNode1" presStyleIdx="1" presStyleCnt="8" custScaleX="198705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848CC0-B731-4905-96DC-0A61B60B19E3}" type="pres">
      <dgm:prSet presAssocID="{B9B6E58B-694A-4594-9F11-E03E70AC95CC}" presName="sibTrans" presStyleLbl="sibTrans2D1" presStyleIdx="2" presStyleCnt="8"/>
      <dgm:spPr/>
      <dgm:t>
        <a:bodyPr/>
        <a:lstStyle/>
        <a:p>
          <a:endParaRPr lang="pt-PT"/>
        </a:p>
      </dgm:t>
    </dgm:pt>
    <dgm:pt modelId="{1E906E7E-2ECB-4EF5-828B-C92FF76FDE96}" type="pres">
      <dgm:prSet presAssocID="{938ACF55-EAA2-485F-A8AF-4E672E44911B}" presName="child" presStyleLbl="alignAccFollowNode1" presStyleIdx="2" presStyleCnt="8" custScaleX="19898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12882F4-C87F-43A2-A843-19616B40A93B}" type="pres">
      <dgm:prSet presAssocID="{0A5B88CE-B360-4B66-87B1-6A5D60F5CAD2}" presName="sibTrans" presStyleLbl="sibTrans2D1" presStyleIdx="3" presStyleCnt="8"/>
      <dgm:spPr/>
      <dgm:t>
        <a:bodyPr/>
        <a:lstStyle/>
        <a:p>
          <a:endParaRPr lang="pt-PT"/>
        </a:p>
      </dgm:t>
    </dgm:pt>
    <dgm:pt modelId="{30D32522-271B-441D-8D0F-8C14C65EEDD1}" type="pres">
      <dgm:prSet presAssocID="{21996C30-E9DD-45AF-81EC-44ACE160C141}" presName="child" presStyleLbl="alignAccFollowNode1" presStyleIdx="3" presStyleCnt="8" custScaleX="19898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87F7B9-8A4E-4059-AF2C-9886F4FF3676}" type="pres">
      <dgm:prSet presAssocID="{2490CE64-13C4-4C51-A5CD-00480C9B31ED}" presName="sibTrans" presStyleLbl="sibTrans2D1" presStyleIdx="4" presStyleCnt="8"/>
      <dgm:spPr/>
      <dgm:t>
        <a:bodyPr/>
        <a:lstStyle/>
        <a:p>
          <a:endParaRPr lang="pt-PT"/>
        </a:p>
      </dgm:t>
    </dgm:pt>
    <dgm:pt modelId="{B3617D7E-5504-4F39-B531-CCC4AF210620}" type="pres">
      <dgm:prSet presAssocID="{3D86D0D5-38D1-4AD3-817F-621BE25685F8}" presName="child" presStyleLbl="alignAccFollowNode1" presStyleIdx="4" presStyleCnt="8" custScaleX="19898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79D5D2-6E20-438C-BEDC-63F2CC8F2397}" type="pres">
      <dgm:prSet presAssocID="{C0226E3E-EE4B-4886-AEC1-20CC17076087}" presName="hSp" presStyleCnt="0"/>
      <dgm:spPr/>
    </dgm:pt>
    <dgm:pt modelId="{49F1C90C-4BAA-4315-B270-BC14AE92C344}" type="pres">
      <dgm:prSet presAssocID="{CC45AF09-E563-41C3-A0C0-682DF9D5526D}" presName="vertFlow" presStyleCnt="0"/>
      <dgm:spPr/>
    </dgm:pt>
    <dgm:pt modelId="{9FE2133C-662B-4582-B5F0-E9867022D661}" type="pres">
      <dgm:prSet presAssocID="{CC45AF09-E563-41C3-A0C0-682DF9D5526D}" presName="header" presStyleLbl="node1" presStyleIdx="1" presStyleCnt="2" custLinFactNeighborX="-2588" custLinFactNeighborY="67947"/>
      <dgm:spPr/>
      <dgm:t>
        <a:bodyPr/>
        <a:lstStyle/>
        <a:p>
          <a:endParaRPr lang="pt-PT"/>
        </a:p>
      </dgm:t>
    </dgm:pt>
    <dgm:pt modelId="{8DDE1667-4F1A-4CE8-8214-C48B9062465C}" type="pres">
      <dgm:prSet presAssocID="{EEFA9546-451C-4762-9287-2F70F7071D7B}" presName="parTrans" presStyleLbl="sibTrans2D1" presStyleIdx="5" presStyleCnt="8"/>
      <dgm:spPr/>
      <dgm:t>
        <a:bodyPr/>
        <a:lstStyle/>
        <a:p>
          <a:endParaRPr lang="pt-PT"/>
        </a:p>
      </dgm:t>
    </dgm:pt>
    <dgm:pt modelId="{CBE9D560-EFF3-4225-8472-8CE1EEE89A7A}" type="pres">
      <dgm:prSet presAssocID="{DCC3BA45-5C62-44B0-B60D-E4C18799942F}" presName="child" presStyleLbl="alignAccFollowNode1" presStyleIdx="5" presStyleCnt="8" custScaleY="17548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673537-D4CF-4011-AACD-373942EFFFC6}" type="pres">
      <dgm:prSet presAssocID="{870A3B06-31C3-4514-8B8A-FB2F70125FDD}" presName="sibTrans" presStyleLbl="sibTrans2D1" presStyleIdx="6" presStyleCnt="8"/>
      <dgm:spPr/>
      <dgm:t>
        <a:bodyPr/>
        <a:lstStyle/>
        <a:p>
          <a:endParaRPr lang="pt-PT"/>
        </a:p>
      </dgm:t>
    </dgm:pt>
    <dgm:pt modelId="{75ABA40A-1DD6-41EA-B7D9-C2EFFBA03C4A}" type="pres">
      <dgm:prSet presAssocID="{548B9E33-88A0-48F3-92CF-D731D568F47D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476F8D-6AD8-465A-91DE-4B0F5EC07A52}" type="pres">
      <dgm:prSet presAssocID="{20AEEA77-A317-4C29-B0C1-9655A7DE6EB4}" presName="sibTrans" presStyleLbl="sibTrans2D1" presStyleIdx="7" presStyleCnt="8"/>
      <dgm:spPr/>
      <dgm:t>
        <a:bodyPr/>
        <a:lstStyle/>
        <a:p>
          <a:endParaRPr lang="pt-PT"/>
        </a:p>
      </dgm:t>
    </dgm:pt>
    <dgm:pt modelId="{014B677E-B100-4E79-940F-20F4E44C9534}" type="pres">
      <dgm:prSet presAssocID="{5A90A860-320F-410B-84E9-41B93C6B17E9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919B10A-998D-4C5E-8813-D6800D756883}" srcId="{CC45AF09-E563-41C3-A0C0-682DF9D5526D}" destId="{548B9E33-88A0-48F3-92CF-D731D568F47D}" srcOrd="1" destOrd="0" parTransId="{3246ED17-1835-4941-ACF2-8186516D66BA}" sibTransId="{20AEEA77-A317-4C29-B0C1-9655A7DE6EB4}"/>
    <dgm:cxn modelId="{184DE18B-2867-4125-8051-52E94FACA227}" srcId="{C0226E3E-EE4B-4886-AEC1-20CC17076087}" destId="{B9CAC5BD-BE76-4D10-B8D9-6AFC73EAC081}" srcOrd="1" destOrd="0" parTransId="{7EEBF599-4438-4399-A101-4CF29FE25AE1}" sibTransId="{B9B6E58B-694A-4594-9F11-E03E70AC95CC}"/>
    <dgm:cxn modelId="{F4C96B27-EA29-497F-AB2C-914EE6D576DF}" type="presOf" srcId="{548B9E33-88A0-48F3-92CF-D731D568F47D}" destId="{75ABA40A-1DD6-41EA-B7D9-C2EFFBA03C4A}" srcOrd="0" destOrd="0" presId="urn:microsoft.com/office/officeart/2005/8/layout/lProcess1"/>
    <dgm:cxn modelId="{254C593B-F2AA-465A-9AAE-A1233A80EAE1}" type="presOf" srcId="{938ACF55-EAA2-485F-A8AF-4E672E44911B}" destId="{1E906E7E-2ECB-4EF5-828B-C92FF76FDE96}" srcOrd="0" destOrd="0" presId="urn:microsoft.com/office/officeart/2005/8/layout/lProcess1"/>
    <dgm:cxn modelId="{B685F1D1-27B0-489A-98FC-40D765C70077}" srcId="{CC45AF09-E563-41C3-A0C0-682DF9D5526D}" destId="{5A90A860-320F-410B-84E9-41B93C6B17E9}" srcOrd="2" destOrd="0" parTransId="{2DED7192-538E-4813-8B00-FE63C1FD9F5F}" sibTransId="{274CA81D-9E31-49BD-8509-7998876D3CD9}"/>
    <dgm:cxn modelId="{9D12CBE9-39AC-47AA-9849-3B1CB84E1998}" srcId="{C0226E3E-EE4B-4886-AEC1-20CC17076087}" destId="{3D86D0D5-38D1-4AD3-817F-621BE25685F8}" srcOrd="4" destOrd="0" parTransId="{400CE6E9-99CE-41A2-99CD-DB4A9A7DAA17}" sibTransId="{5F2A4B94-72DE-43D0-B4DA-03FFD050D86B}"/>
    <dgm:cxn modelId="{0BFA4426-83F2-4FA1-805D-807C1BB8E66B}" srcId="{C0226E3E-EE4B-4886-AEC1-20CC17076087}" destId="{938ACF55-EAA2-485F-A8AF-4E672E44911B}" srcOrd="2" destOrd="0" parTransId="{80F10C22-2E8D-4076-945C-B8FA693BB073}" sibTransId="{0A5B88CE-B360-4B66-87B1-6A5D60F5CAD2}"/>
    <dgm:cxn modelId="{CB2C94D3-E8A8-41C2-958C-BC3472A8F0FB}" srcId="{CC45AF09-E563-41C3-A0C0-682DF9D5526D}" destId="{DCC3BA45-5C62-44B0-B60D-E4C18799942F}" srcOrd="0" destOrd="0" parTransId="{EEFA9546-451C-4762-9287-2F70F7071D7B}" sibTransId="{870A3B06-31C3-4514-8B8A-FB2F70125FDD}"/>
    <dgm:cxn modelId="{9E1BF2B5-F9E2-4C8D-B54C-A9C445FACAEC}" type="presOf" srcId="{C1B3AFDB-9CB8-418D-B84C-06C6D9FF5698}" destId="{C4D1375B-2935-403C-99FC-634D50C0280D}" srcOrd="0" destOrd="0" presId="urn:microsoft.com/office/officeart/2005/8/layout/lProcess1"/>
    <dgm:cxn modelId="{6C969409-77CA-4C3C-AEF7-88A7F0D48AEB}" type="presOf" srcId="{870A3B06-31C3-4514-8B8A-FB2F70125FDD}" destId="{3C673537-D4CF-4011-AACD-373942EFFFC6}" srcOrd="0" destOrd="0" presId="urn:microsoft.com/office/officeart/2005/8/layout/lProcess1"/>
    <dgm:cxn modelId="{8956CD77-ECA6-4639-9F9A-7AE4DFA4E19C}" srcId="{2B79EB92-5823-4566-B6DB-FE00E7A8B2A4}" destId="{C0226E3E-EE4B-4886-AEC1-20CC17076087}" srcOrd="0" destOrd="0" parTransId="{A7D6D301-D5A2-4019-9402-1179CA49192B}" sibTransId="{E96CEBB2-A673-4A6F-B713-9F003A8AEA28}"/>
    <dgm:cxn modelId="{76BE72D5-A3A0-4FBB-B7D9-2C19922500E1}" type="presOf" srcId="{B9B6E58B-694A-4594-9F11-E03E70AC95CC}" destId="{68848CC0-B731-4905-96DC-0A61B60B19E3}" srcOrd="0" destOrd="0" presId="urn:microsoft.com/office/officeart/2005/8/layout/lProcess1"/>
    <dgm:cxn modelId="{7DCB4780-B8D2-4297-898F-CEA30718573E}" type="presOf" srcId="{DCC3BA45-5C62-44B0-B60D-E4C18799942F}" destId="{CBE9D560-EFF3-4225-8472-8CE1EEE89A7A}" srcOrd="0" destOrd="0" presId="urn:microsoft.com/office/officeart/2005/8/layout/lProcess1"/>
    <dgm:cxn modelId="{98E63719-77A4-47B8-BEC5-EE5F30DAF02D}" type="presOf" srcId="{5A90A860-320F-410B-84E9-41B93C6B17E9}" destId="{014B677E-B100-4E79-940F-20F4E44C9534}" srcOrd="0" destOrd="0" presId="urn:microsoft.com/office/officeart/2005/8/layout/lProcess1"/>
    <dgm:cxn modelId="{64868384-6816-48E0-A2EE-4ACF6AD44368}" type="presOf" srcId="{21996C30-E9DD-45AF-81EC-44ACE160C141}" destId="{30D32522-271B-441D-8D0F-8C14C65EEDD1}" srcOrd="0" destOrd="0" presId="urn:microsoft.com/office/officeart/2005/8/layout/lProcess1"/>
    <dgm:cxn modelId="{50668371-D0E4-4076-A1BE-6B538CC736FD}" type="presOf" srcId="{B9CAC5BD-BE76-4D10-B8D9-6AFC73EAC081}" destId="{234CD8E4-9FB8-444A-8AC4-185AF6E56626}" srcOrd="0" destOrd="0" presId="urn:microsoft.com/office/officeart/2005/8/layout/lProcess1"/>
    <dgm:cxn modelId="{65694966-5090-463C-AFD9-91086CC348B2}" type="presOf" srcId="{EEFA9546-451C-4762-9287-2F70F7071D7B}" destId="{8DDE1667-4F1A-4CE8-8214-C48B9062465C}" srcOrd="0" destOrd="0" presId="urn:microsoft.com/office/officeart/2005/8/layout/lProcess1"/>
    <dgm:cxn modelId="{5EF90793-D46A-4054-B818-7CFD5DF6F168}" srcId="{2B79EB92-5823-4566-B6DB-FE00E7A8B2A4}" destId="{CC45AF09-E563-41C3-A0C0-682DF9D5526D}" srcOrd="1" destOrd="0" parTransId="{5993729E-0201-490D-BA43-7DF6AE144D2E}" sibTransId="{1657603E-711B-481F-96F9-BB48445D0412}"/>
    <dgm:cxn modelId="{0D1E3FB9-BED0-4F29-A7BB-E31A44AF54C4}" type="presOf" srcId="{20AEEA77-A317-4C29-B0C1-9655A7DE6EB4}" destId="{62476F8D-6AD8-465A-91DE-4B0F5EC07A52}" srcOrd="0" destOrd="0" presId="urn:microsoft.com/office/officeart/2005/8/layout/lProcess1"/>
    <dgm:cxn modelId="{E25F8A66-CBDE-4631-95F3-65E67B0A272E}" type="presOf" srcId="{0A5B88CE-B360-4B66-87B1-6A5D60F5CAD2}" destId="{212882F4-C87F-43A2-A843-19616B40A93B}" srcOrd="0" destOrd="0" presId="urn:microsoft.com/office/officeart/2005/8/layout/lProcess1"/>
    <dgm:cxn modelId="{BBB474D8-6025-41C6-97CB-780F000FA166}" srcId="{C0226E3E-EE4B-4886-AEC1-20CC17076087}" destId="{21996C30-E9DD-45AF-81EC-44ACE160C141}" srcOrd="3" destOrd="0" parTransId="{0C83011B-B018-4F3B-868C-FC5604AF74A2}" sibTransId="{2490CE64-13C4-4C51-A5CD-00480C9B31ED}"/>
    <dgm:cxn modelId="{94DDE2B6-AFF1-4D5B-831E-AA4BD1B1F586}" type="presOf" srcId="{FE4FB58E-09B9-4711-A8BB-C8C7CBA58391}" destId="{13295A78-F040-4B9F-9E53-F86DB4018AF6}" srcOrd="0" destOrd="0" presId="urn:microsoft.com/office/officeart/2005/8/layout/lProcess1"/>
    <dgm:cxn modelId="{751D1BB4-7EA3-4ADC-9CE9-E9253B5F3B6F}" type="presOf" srcId="{02F764CD-69B6-463E-9ADB-A9C4F2D2DE4B}" destId="{A453C8D6-A09E-44EB-B449-E049ADC438BF}" srcOrd="0" destOrd="0" presId="urn:microsoft.com/office/officeart/2005/8/layout/lProcess1"/>
    <dgm:cxn modelId="{D0925E31-3CD3-43D0-A1F4-8154C51CF2E5}" type="presOf" srcId="{3D86D0D5-38D1-4AD3-817F-621BE25685F8}" destId="{B3617D7E-5504-4F39-B531-CCC4AF210620}" srcOrd="0" destOrd="0" presId="urn:microsoft.com/office/officeart/2005/8/layout/lProcess1"/>
    <dgm:cxn modelId="{1C40EC14-3C1D-4628-B53A-0F9DC7C9CB97}" type="presOf" srcId="{C0226E3E-EE4B-4886-AEC1-20CC17076087}" destId="{28920DC1-F63E-45C8-AF1A-1CC48D465857}" srcOrd="0" destOrd="0" presId="urn:microsoft.com/office/officeart/2005/8/layout/lProcess1"/>
    <dgm:cxn modelId="{26BFA728-7240-4E63-8A2A-A35572F732ED}" type="presOf" srcId="{2490CE64-13C4-4C51-A5CD-00480C9B31ED}" destId="{2A87F7B9-8A4E-4059-AF2C-9886F4FF3676}" srcOrd="0" destOrd="0" presId="urn:microsoft.com/office/officeart/2005/8/layout/lProcess1"/>
    <dgm:cxn modelId="{E8EF3555-7820-417F-8E9B-9DE011E585D4}" type="presOf" srcId="{2B79EB92-5823-4566-B6DB-FE00E7A8B2A4}" destId="{7652573A-F11A-48C2-A960-E9126C29F7C5}" srcOrd="0" destOrd="0" presId="urn:microsoft.com/office/officeart/2005/8/layout/lProcess1"/>
    <dgm:cxn modelId="{0FB22F7A-0CE6-4645-94D0-2693D4DC1195}" type="presOf" srcId="{CC45AF09-E563-41C3-A0C0-682DF9D5526D}" destId="{9FE2133C-662B-4582-B5F0-E9867022D661}" srcOrd="0" destOrd="0" presId="urn:microsoft.com/office/officeart/2005/8/layout/lProcess1"/>
    <dgm:cxn modelId="{86065E18-F99D-4D50-B3C7-95D3CC467834}" srcId="{C0226E3E-EE4B-4886-AEC1-20CC17076087}" destId="{FE4FB58E-09B9-4711-A8BB-C8C7CBA58391}" srcOrd="0" destOrd="0" parTransId="{02F764CD-69B6-463E-9ADB-A9C4F2D2DE4B}" sibTransId="{C1B3AFDB-9CB8-418D-B84C-06C6D9FF5698}"/>
    <dgm:cxn modelId="{56376FB4-97AD-4349-86E1-46ECF2D1884E}" type="presParOf" srcId="{7652573A-F11A-48C2-A960-E9126C29F7C5}" destId="{3D8809AA-7191-474D-AAD7-E0FA95AB833A}" srcOrd="0" destOrd="0" presId="urn:microsoft.com/office/officeart/2005/8/layout/lProcess1"/>
    <dgm:cxn modelId="{1E8274C7-9A6C-4D72-88D4-19CF19175A39}" type="presParOf" srcId="{3D8809AA-7191-474D-AAD7-E0FA95AB833A}" destId="{28920DC1-F63E-45C8-AF1A-1CC48D465857}" srcOrd="0" destOrd="0" presId="urn:microsoft.com/office/officeart/2005/8/layout/lProcess1"/>
    <dgm:cxn modelId="{D98EE8FF-8FD7-46C4-A98B-B426B71C949B}" type="presParOf" srcId="{3D8809AA-7191-474D-AAD7-E0FA95AB833A}" destId="{A453C8D6-A09E-44EB-B449-E049ADC438BF}" srcOrd="1" destOrd="0" presId="urn:microsoft.com/office/officeart/2005/8/layout/lProcess1"/>
    <dgm:cxn modelId="{CE2EC785-9B53-47D6-BF9D-B4E7872A79D2}" type="presParOf" srcId="{3D8809AA-7191-474D-AAD7-E0FA95AB833A}" destId="{13295A78-F040-4B9F-9E53-F86DB4018AF6}" srcOrd="2" destOrd="0" presId="urn:microsoft.com/office/officeart/2005/8/layout/lProcess1"/>
    <dgm:cxn modelId="{75E40BB4-3DCE-4B05-A011-E307B4449693}" type="presParOf" srcId="{3D8809AA-7191-474D-AAD7-E0FA95AB833A}" destId="{C4D1375B-2935-403C-99FC-634D50C0280D}" srcOrd="3" destOrd="0" presId="urn:microsoft.com/office/officeart/2005/8/layout/lProcess1"/>
    <dgm:cxn modelId="{ED0ACF07-5789-411A-87E6-E27D8E82C3E2}" type="presParOf" srcId="{3D8809AA-7191-474D-AAD7-E0FA95AB833A}" destId="{234CD8E4-9FB8-444A-8AC4-185AF6E56626}" srcOrd="4" destOrd="0" presId="urn:microsoft.com/office/officeart/2005/8/layout/lProcess1"/>
    <dgm:cxn modelId="{AB34821A-E0FF-406F-A260-AF749D2B388E}" type="presParOf" srcId="{3D8809AA-7191-474D-AAD7-E0FA95AB833A}" destId="{68848CC0-B731-4905-96DC-0A61B60B19E3}" srcOrd="5" destOrd="0" presId="urn:microsoft.com/office/officeart/2005/8/layout/lProcess1"/>
    <dgm:cxn modelId="{317DF61C-73A1-484A-A0FD-D883B1D76058}" type="presParOf" srcId="{3D8809AA-7191-474D-AAD7-E0FA95AB833A}" destId="{1E906E7E-2ECB-4EF5-828B-C92FF76FDE96}" srcOrd="6" destOrd="0" presId="urn:microsoft.com/office/officeart/2005/8/layout/lProcess1"/>
    <dgm:cxn modelId="{6F731F33-6B0D-4D88-9FF4-E47AB4DF0870}" type="presParOf" srcId="{3D8809AA-7191-474D-AAD7-E0FA95AB833A}" destId="{212882F4-C87F-43A2-A843-19616B40A93B}" srcOrd="7" destOrd="0" presId="urn:microsoft.com/office/officeart/2005/8/layout/lProcess1"/>
    <dgm:cxn modelId="{E39294F9-CB1B-4756-B64E-9EC5C16B9F71}" type="presParOf" srcId="{3D8809AA-7191-474D-AAD7-E0FA95AB833A}" destId="{30D32522-271B-441D-8D0F-8C14C65EEDD1}" srcOrd="8" destOrd="0" presId="urn:microsoft.com/office/officeart/2005/8/layout/lProcess1"/>
    <dgm:cxn modelId="{FFA119C8-556A-4B00-AEE5-6DB9C53E74EE}" type="presParOf" srcId="{3D8809AA-7191-474D-AAD7-E0FA95AB833A}" destId="{2A87F7B9-8A4E-4059-AF2C-9886F4FF3676}" srcOrd="9" destOrd="0" presId="urn:microsoft.com/office/officeart/2005/8/layout/lProcess1"/>
    <dgm:cxn modelId="{F9F58F46-3E4E-4DB7-B198-476E66ACDCE2}" type="presParOf" srcId="{3D8809AA-7191-474D-AAD7-E0FA95AB833A}" destId="{B3617D7E-5504-4F39-B531-CCC4AF210620}" srcOrd="10" destOrd="0" presId="urn:microsoft.com/office/officeart/2005/8/layout/lProcess1"/>
    <dgm:cxn modelId="{000F0E37-E91B-46F5-8377-FD92FB774613}" type="presParOf" srcId="{7652573A-F11A-48C2-A960-E9126C29F7C5}" destId="{8B79D5D2-6E20-438C-BEDC-63F2CC8F2397}" srcOrd="1" destOrd="0" presId="urn:microsoft.com/office/officeart/2005/8/layout/lProcess1"/>
    <dgm:cxn modelId="{7C1B42C3-3D68-4827-B3C9-EA902E703395}" type="presParOf" srcId="{7652573A-F11A-48C2-A960-E9126C29F7C5}" destId="{49F1C90C-4BAA-4315-B270-BC14AE92C344}" srcOrd="2" destOrd="0" presId="urn:microsoft.com/office/officeart/2005/8/layout/lProcess1"/>
    <dgm:cxn modelId="{395B32DB-FE34-473E-BE89-CA7671F3809A}" type="presParOf" srcId="{49F1C90C-4BAA-4315-B270-BC14AE92C344}" destId="{9FE2133C-662B-4582-B5F0-E9867022D661}" srcOrd="0" destOrd="0" presId="urn:microsoft.com/office/officeart/2005/8/layout/lProcess1"/>
    <dgm:cxn modelId="{7CAF1E33-FE0B-4DA1-A234-B6237E3C8208}" type="presParOf" srcId="{49F1C90C-4BAA-4315-B270-BC14AE92C344}" destId="{8DDE1667-4F1A-4CE8-8214-C48B9062465C}" srcOrd="1" destOrd="0" presId="urn:microsoft.com/office/officeart/2005/8/layout/lProcess1"/>
    <dgm:cxn modelId="{73C7AFD2-FD64-4874-9D66-65094B6B7766}" type="presParOf" srcId="{49F1C90C-4BAA-4315-B270-BC14AE92C344}" destId="{CBE9D560-EFF3-4225-8472-8CE1EEE89A7A}" srcOrd="2" destOrd="0" presId="urn:microsoft.com/office/officeart/2005/8/layout/lProcess1"/>
    <dgm:cxn modelId="{4087E93E-AC0E-456E-BF7B-C1755674ACB1}" type="presParOf" srcId="{49F1C90C-4BAA-4315-B270-BC14AE92C344}" destId="{3C673537-D4CF-4011-AACD-373942EFFFC6}" srcOrd="3" destOrd="0" presId="urn:microsoft.com/office/officeart/2005/8/layout/lProcess1"/>
    <dgm:cxn modelId="{07E3916E-FC4C-4D4B-B2B4-626EBE84B89A}" type="presParOf" srcId="{49F1C90C-4BAA-4315-B270-BC14AE92C344}" destId="{75ABA40A-1DD6-41EA-B7D9-C2EFFBA03C4A}" srcOrd="4" destOrd="0" presId="urn:microsoft.com/office/officeart/2005/8/layout/lProcess1"/>
    <dgm:cxn modelId="{9435D1C5-1182-448D-9614-0875ADB1133E}" type="presParOf" srcId="{49F1C90C-4BAA-4315-B270-BC14AE92C344}" destId="{62476F8D-6AD8-465A-91DE-4B0F5EC07A52}" srcOrd="5" destOrd="0" presId="urn:microsoft.com/office/officeart/2005/8/layout/lProcess1"/>
    <dgm:cxn modelId="{2E90B760-92DF-452B-B90F-06EA727BF59B}" type="presParOf" srcId="{49F1C90C-4BAA-4315-B270-BC14AE92C344}" destId="{014B677E-B100-4E79-940F-20F4E44C953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 Presente «Novos Serviços de Electricidade»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DB6424BB-D9AE-4A50-948E-A8BC80EF6B3E}" type="presOf" srcId="{FF3CC591-AA6B-4363-B1B1-8E1FCF842B10}" destId="{5677647D-1445-4CB5-A225-A56BAAEFFCA2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0FAAF1A3-EDF2-4E94-B068-22C3A1F9E7EF}" type="presOf" srcId="{03010C53-D5B1-4154-A07E-FEF0F00403C7}" destId="{4E58ECCE-A1AC-4F39-BB6E-F8E9D693D6EF}" srcOrd="0" destOrd="0" presId="urn:microsoft.com/office/officeart/2005/8/layout/process4"/>
    <dgm:cxn modelId="{5958DAAF-5511-4A95-911E-400CF958B663}" type="presParOf" srcId="{5677647D-1445-4CB5-A225-A56BAAEFFCA2}" destId="{0824EA21-B686-4244-A812-FA5012AF3BC3}" srcOrd="0" destOrd="0" presId="urn:microsoft.com/office/officeart/2005/8/layout/process4"/>
    <dgm:cxn modelId="{6233EF31-6C55-496B-ACDF-866F61C0487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2 - Presente «</a:t>
          </a:r>
          <a:r>
            <a:rPr lang="pt-PT" sz="2400" b="1" i="0" dirty="0">
              <a:latin typeface="+mn-lt"/>
              <a:cs typeface="Arial" panose="020B0604020202020204" pitchFamily="34" charset="0"/>
            </a:rPr>
            <a:t>Projecto de Desenvolvimento Institucional do Sector de Águas - PDISA I e II»</a:t>
          </a:r>
          <a:endParaRPr lang="pt-PT" sz="2400" b="1" dirty="0">
            <a:latin typeface="+mn-lt"/>
            <a:cs typeface="Arial" panose="020B0604020202020204" pitchFamily="34" charset="0"/>
          </a:endParaRP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517EDA2-8D04-4649-8205-63EA94EBF7C2}" type="presOf" srcId="{03010C53-D5B1-4154-A07E-FEF0F00403C7}" destId="{4E58ECCE-A1AC-4F39-BB6E-F8E9D693D6EF}" srcOrd="0" destOrd="0" presId="urn:microsoft.com/office/officeart/2005/8/layout/process4"/>
    <dgm:cxn modelId="{E75334C0-E538-4043-82DE-5E1C9AB711EA}" type="presOf" srcId="{FF3CC591-AA6B-4363-B1B1-8E1FCF842B10}" destId="{5677647D-1445-4CB5-A225-A56BAAEFFCA2}" srcOrd="0" destOrd="0" presId="urn:microsoft.com/office/officeart/2005/8/layout/process4"/>
    <dgm:cxn modelId="{50E7E8EC-9485-4F58-9DCA-F0E4E8631B91}" type="presParOf" srcId="{5677647D-1445-4CB5-A225-A56BAAEFFCA2}" destId="{0824EA21-B686-4244-A812-FA5012AF3BC3}" srcOrd="0" destOrd="0" presId="urn:microsoft.com/office/officeart/2005/8/layout/process4"/>
    <dgm:cxn modelId="{EAA6DC97-D653-46F7-B27D-75CD4BD7978E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2.21 - Sector de Águas e Saneamento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BC889547-DE62-4887-85AC-0D414CD15F5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pt-PT" sz="1600" dirty="0"/>
        </a:p>
        <a:p>
          <a:pPr algn="just"/>
          <a:r>
            <a:rPr lang="pt-PT" sz="1400" b="0" i="0" dirty="0">
              <a:latin typeface="+mn-lt"/>
              <a:cs typeface="Arial" panose="020B0604020202020204" pitchFamily="34" charset="0"/>
            </a:rPr>
            <a:t>O objectivo do PDISA é Melhorar o Reforço da Capacidade Institucional e da Eficiência das Empresas do Sector de Água, com vista a aumentar o acesso e a fiabilidade do serviço de abastecimento de </a:t>
          </a:r>
          <a:r>
            <a:rPr lang="pt-PT" sz="1400" b="0" i="0" dirty="0" smtClean="0">
              <a:latin typeface="+mn-lt"/>
              <a:cs typeface="Arial" panose="020B0604020202020204" pitchFamily="34" charset="0"/>
            </a:rPr>
            <a:t>água. Referencia especial </a:t>
          </a:r>
          <a:r>
            <a:rPr lang="pt-PT" sz="1400" b="0" i="0" smtClean="0">
              <a:latin typeface="+mn-lt"/>
              <a:cs typeface="Arial" panose="020B0604020202020204" pitchFamily="34" charset="0"/>
            </a:rPr>
            <a:t>o papel da DNA.</a:t>
          </a:r>
          <a:r>
            <a:rPr lang="pt-PT" sz="1400" smtClean="0">
              <a:latin typeface="+mn-lt"/>
            </a:rPr>
            <a:t>  </a:t>
          </a:r>
          <a:endParaRPr lang="pt-PT" sz="1400" dirty="0">
            <a:latin typeface="+mn-lt"/>
          </a:endParaRPr>
        </a:p>
        <a:p>
          <a:pPr algn="just"/>
          <a:r>
            <a:rPr lang="pt-PT" sz="1600" dirty="0"/>
            <a:t>  </a:t>
          </a:r>
        </a:p>
      </dgm:t>
    </dgm:pt>
    <dgm:pt modelId="{54045ED3-9380-431F-A66E-1A33EA9CF802}" type="parTrans" cxnId="{806182FA-903E-43D9-8DE6-CE0D05168B7B}">
      <dgm:prSet/>
      <dgm:spPr/>
      <dgm:t>
        <a:bodyPr/>
        <a:lstStyle/>
        <a:p>
          <a:endParaRPr lang="pt-PT"/>
        </a:p>
      </dgm:t>
    </dgm:pt>
    <dgm:pt modelId="{0FBF71E9-296D-484C-BBA7-085EC5CA2B3F}" type="sibTrans" cxnId="{806182FA-903E-43D9-8DE6-CE0D05168B7B}">
      <dgm:prSet/>
      <dgm:spPr/>
      <dgm:t>
        <a:bodyPr/>
        <a:lstStyle/>
        <a:p>
          <a:endParaRPr lang="pt-PT"/>
        </a:p>
      </dgm:t>
    </dgm:pt>
    <dgm:pt modelId="{8407B972-2698-4C24-9739-B69F1C501B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PT" sz="1400" b="0" i="0" dirty="0">
              <a:latin typeface="+mn-lt"/>
              <a:cs typeface="Arial" panose="020B0604020202020204" pitchFamily="34" charset="0"/>
            </a:rPr>
            <a:t>O Banco Mundial através do PDISA, está a financiar a Reabilitação de Sistemas de Produção, Ampliação dos Sistemas de Distribuição e aumento do número de ligações de água, domésticas nas zonas urbanas das cidades de angola já identificadas como beneficiárias do projecto.</a:t>
          </a:r>
          <a:endParaRPr lang="pt-PT" sz="1400" dirty="0">
            <a:latin typeface="+mn-lt"/>
          </a:endParaRPr>
        </a:p>
      </dgm:t>
    </dgm:pt>
    <dgm:pt modelId="{0DF26168-E0E7-4784-B3DD-0B7D10D77E2D}" type="parTrans" cxnId="{30C0ECCF-B5C8-4061-88F4-F5B2C5EA50F1}">
      <dgm:prSet/>
      <dgm:spPr/>
      <dgm:t>
        <a:bodyPr/>
        <a:lstStyle/>
        <a:p>
          <a:endParaRPr lang="pt-PT"/>
        </a:p>
      </dgm:t>
    </dgm:pt>
    <dgm:pt modelId="{74A2C4FA-8A5A-45AA-BE7D-24CA2C0A52A5}" type="sibTrans" cxnId="{30C0ECCF-B5C8-4061-88F4-F5B2C5EA50F1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Y="58000" custLinFactNeighborX="1408" custLinFactNeighborY="-24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  <dgm:pt modelId="{AFE800D6-07B8-478E-8604-6AF542D5E50D}" type="pres">
      <dgm:prSet presAssocID="{BC889547-DE62-4887-85AC-0D414CD15F50}" presName="childComposite" presStyleCnt="0">
        <dgm:presLayoutVars>
          <dgm:chMax val="0"/>
          <dgm:chPref val="0"/>
        </dgm:presLayoutVars>
      </dgm:prSet>
      <dgm:spPr/>
    </dgm:pt>
    <dgm:pt modelId="{EA419E85-9C9A-400D-9F6A-A93179385264}" type="pres">
      <dgm:prSet presAssocID="{BC889547-DE62-4887-85AC-0D414CD15F50}" presName="Image" presStyleLbl="node1" presStyleIdx="0" presStyleCnt="2" custLinFactNeighborX="22" custLinFactNeighborY="-226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FC6FE8-2A29-417B-8528-6460442DB413}" type="pres">
      <dgm:prSet presAssocID="{BC889547-DE62-4887-85AC-0D414CD15F50}" presName="childText" presStyleLbl="lnNode1" presStyleIdx="0" presStyleCnt="2" custLinFactNeighborX="417" custLinFactNeighborY="-22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260CC1-DD72-46A4-9FB6-411C57E90328}" type="pres">
      <dgm:prSet presAssocID="{8407B972-2698-4C24-9739-B69F1C501BEB}" presName="childComposite" presStyleCnt="0">
        <dgm:presLayoutVars>
          <dgm:chMax val="0"/>
          <dgm:chPref val="0"/>
        </dgm:presLayoutVars>
      </dgm:prSet>
      <dgm:spPr/>
    </dgm:pt>
    <dgm:pt modelId="{2FACFF50-399F-4DB8-B220-D2BAAD898325}" type="pres">
      <dgm:prSet presAssocID="{8407B972-2698-4C24-9739-B69F1C501BEB}" presName="Image" presStyleLbl="node1" presStyleIdx="1" presStyleCnt="2" custScaleY="137334" custLinFactNeighborX="22" custLinFactNeighborY="-226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4838AB4C-01BA-40F8-A7A2-6883F060953D}" type="pres">
      <dgm:prSet presAssocID="{8407B972-2698-4C24-9739-B69F1C501BEB}" presName="childText" presStyleLbl="lnNode1" presStyleIdx="1" presStyleCnt="2" custScaleY="102666" custLinFactNeighborX="417" custLinFactNeighborY="-22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804201-FDF8-470A-B656-0BA91843ACF8}" type="presOf" srcId="{0AB44850-DC5D-438B-8E9E-EDEDD1F34E0E}" destId="{32862C14-8E6E-4953-BE07-6E74C1281876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8458D042-90D8-4BCC-91E1-B8911540B4E5}" type="presOf" srcId="{BC889547-DE62-4887-85AC-0D414CD15F50}" destId="{39FC6FE8-2A29-417B-8528-6460442DB413}" srcOrd="0" destOrd="0" presId="urn:microsoft.com/office/officeart/2008/layout/PictureAccentList"/>
    <dgm:cxn modelId="{31412EFA-5962-4B45-A662-6FB758E548A1}" type="presOf" srcId="{8407B972-2698-4C24-9739-B69F1C501BEB}" destId="{4838AB4C-01BA-40F8-A7A2-6883F060953D}" srcOrd="0" destOrd="0" presId="urn:microsoft.com/office/officeart/2008/layout/PictureAccentList"/>
    <dgm:cxn modelId="{30C0ECCF-B5C8-4061-88F4-F5B2C5EA50F1}" srcId="{70025054-C5AD-4DDD-865B-56ECF090EB78}" destId="{8407B972-2698-4C24-9739-B69F1C501BEB}" srcOrd="1" destOrd="0" parTransId="{0DF26168-E0E7-4784-B3DD-0B7D10D77E2D}" sibTransId="{74A2C4FA-8A5A-45AA-BE7D-24CA2C0A52A5}"/>
    <dgm:cxn modelId="{88EEF96C-D343-4341-86E1-DE18F35B176C}" type="presOf" srcId="{70025054-C5AD-4DDD-865B-56ECF090EB78}" destId="{72FF5B50-ADC8-4EFB-9DC7-214AEB2927B8}" srcOrd="0" destOrd="0" presId="urn:microsoft.com/office/officeart/2008/layout/PictureAccentList"/>
    <dgm:cxn modelId="{806182FA-903E-43D9-8DE6-CE0D05168B7B}" srcId="{70025054-C5AD-4DDD-865B-56ECF090EB78}" destId="{BC889547-DE62-4887-85AC-0D414CD15F50}" srcOrd="0" destOrd="0" parTransId="{54045ED3-9380-431F-A66E-1A33EA9CF802}" sibTransId="{0FBF71E9-296D-484C-BBA7-085EC5CA2B3F}"/>
    <dgm:cxn modelId="{D73B6DD2-BF33-4845-9875-845F0D6F3B8F}" type="presParOf" srcId="{32862C14-8E6E-4953-BE07-6E74C1281876}" destId="{A50E9DF6-ED83-434A-94AB-58C8099D2EF9}" srcOrd="0" destOrd="0" presId="urn:microsoft.com/office/officeart/2008/layout/PictureAccentList"/>
    <dgm:cxn modelId="{7D2E7D78-BA54-468B-A8FB-51DF713F40EC}" type="presParOf" srcId="{A50E9DF6-ED83-434A-94AB-58C8099D2EF9}" destId="{9EF48437-6D77-4978-A373-AFBB13221F60}" srcOrd="0" destOrd="0" presId="urn:microsoft.com/office/officeart/2008/layout/PictureAccentList"/>
    <dgm:cxn modelId="{CD8CFC9A-F408-4287-9BBF-6044B24798BC}" type="presParOf" srcId="{9EF48437-6D77-4978-A373-AFBB13221F60}" destId="{72FF5B50-ADC8-4EFB-9DC7-214AEB2927B8}" srcOrd="0" destOrd="0" presId="urn:microsoft.com/office/officeart/2008/layout/PictureAccentList"/>
    <dgm:cxn modelId="{7BAFA6AF-6A31-427C-BF80-87E2BB6E731B}" type="presParOf" srcId="{A50E9DF6-ED83-434A-94AB-58C8099D2EF9}" destId="{BB1A6871-5C6B-44D3-B8A4-5E4342DCEB30}" srcOrd="1" destOrd="0" presId="urn:microsoft.com/office/officeart/2008/layout/PictureAccentList"/>
    <dgm:cxn modelId="{EBCC3F57-7362-4A15-81C2-880202D875D1}" type="presParOf" srcId="{BB1A6871-5C6B-44D3-B8A4-5E4342DCEB30}" destId="{AFE800D6-07B8-478E-8604-6AF542D5E50D}" srcOrd="0" destOrd="0" presId="urn:microsoft.com/office/officeart/2008/layout/PictureAccentList"/>
    <dgm:cxn modelId="{A370B982-7C86-421A-AA3D-0C566E5F1D12}" type="presParOf" srcId="{AFE800D6-07B8-478E-8604-6AF542D5E50D}" destId="{EA419E85-9C9A-400D-9F6A-A93179385264}" srcOrd="0" destOrd="0" presId="urn:microsoft.com/office/officeart/2008/layout/PictureAccentList"/>
    <dgm:cxn modelId="{FBF103A3-951F-43C4-9B45-08B8393037E6}" type="presParOf" srcId="{AFE800D6-07B8-478E-8604-6AF542D5E50D}" destId="{39FC6FE8-2A29-417B-8528-6460442DB413}" srcOrd="1" destOrd="0" presId="urn:microsoft.com/office/officeart/2008/layout/PictureAccentList"/>
    <dgm:cxn modelId="{02C575DB-1FA8-44EE-A93C-758A48BF6A63}" type="presParOf" srcId="{BB1A6871-5C6B-44D3-B8A4-5E4342DCEB30}" destId="{6B260CC1-DD72-46A4-9FB6-411C57E90328}" srcOrd="1" destOrd="0" presId="urn:microsoft.com/office/officeart/2008/layout/PictureAccentList"/>
    <dgm:cxn modelId="{001C001E-B62D-4467-9784-A5C2EEF2AA96}" type="presParOf" srcId="{6B260CC1-DD72-46A4-9FB6-411C57E90328}" destId="{2FACFF50-399F-4DB8-B220-D2BAAD898325}" srcOrd="0" destOrd="0" presId="urn:microsoft.com/office/officeart/2008/layout/PictureAccentList"/>
    <dgm:cxn modelId="{9DEB8E14-1BEF-4D79-B7B3-6386A6524F04}" type="presParOf" srcId="{6B260CC1-DD72-46A4-9FB6-411C57E90328}" destId="{4838AB4C-01BA-40F8-A7A2-6883F060953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«Eixos de Regulação»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100000" custLinFactNeighborY="65631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C32D0DFD-11E3-42F6-AF3A-4994B8E5F2FE}" type="presOf" srcId="{03010C53-D5B1-4154-A07E-FEF0F00403C7}" destId="{4E58ECCE-A1AC-4F39-BB6E-F8E9D693D6EF}" srcOrd="0" destOrd="0" presId="urn:microsoft.com/office/officeart/2005/8/layout/process4"/>
    <dgm:cxn modelId="{7BF2BA82-11A9-441B-839E-5C17A6776225}" type="presOf" srcId="{FF3CC591-AA6B-4363-B1B1-8E1FCF842B10}" destId="{5677647D-1445-4CB5-A225-A56BAAEFFCA2}" srcOrd="0" destOrd="0" presId="urn:microsoft.com/office/officeart/2005/8/layout/process4"/>
    <dgm:cxn modelId="{2D895902-5362-487D-B615-3689CA3C52A7}" type="presParOf" srcId="{5677647D-1445-4CB5-A225-A56BAAEFFCA2}" destId="{0824EA21-B686-4244-A812-FA5012AF3BC3}" srcOrd="0" destOrd="0" presId="urn:microsoft.com/office/officeart/2005/8/layout/process4"/>
    <dgm:cxn modelId="{30FB972C-2469-4053-AEFD-283AAEE84BE0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 Publicação do Novo Plano Tarifário de Água Potável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517EDA2-8D04-4649-8205-63EA94EBF7C2}" type="presOf" srcId="{03010C53-D5B1-4154-A07E-FEF0F00403C7}" destId="{4E58ECCE-A1AC-4F39-BB6E-F8E9D693D6EF}" srcOrd="0" destOrd="0" presId="urn:microsoft.com/office/officeart/2005/8/layout/process4"/>
    <dgm:cxn modelId="{E75334C0-E538-4043-82DE-5E1C9AB711EA}" type="presOf" srcId="{FF3CC591-AA6B-4363-B1B1-8E1FCF842B10}" destId="{5677647D-1445-4CB5-A225-A56BAAEFFCA2}" srcOrd="0" destOrd="0" presId="urn:microsoft.com/office/officeart/2005/8/layout/process4"/>
    <dgm:cxn modelId="{50E7E8EC-9485-4F58-9DCA-F0E4E8631B91}" type="presParOf" srcId="{5677647D-1445-4CB5-A225-A56BAAEFFCA2}" destId="{0824EA21-B686-4244-A812-FA5012AF3BC3}" srcOrd="0" destOrd="0" presId="urn:microsoft.com/office/officeart/2005/8/layout/process4"/>
    <dgm:cxn modelId="{EAA6DC97-D653-46F7-B27D-75CD4BD7978E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just"/>
          <a:r>
            <a:rPr lang="pt-PT" sz="1600" b="1" dirty="0">
              <a:latin typeface="+mn-lt"/>
              <a:cs typeface="Arial" panose="020B0604020202020204" pitchFamily="34" charset="0"/>
            </a:rPr>
            <a:t>        a) Conjunto de melhorias</a:t>
          </a:r>
          <a:endParaRPr lang="pt-PT" sz="1600" b="1" dirty="0">
            <a:latin typeface="+mn-lt"/>
          </a:endParaRP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071BB6C0-DA2F-4A7C-ABC3-4929BF416E8D}">
      <dgm:prSet custT="1"/>
      <dgm:spPr/>
      <dgm:t>
        <a:bodyPr/>
        <a:lstStyle/>
        <a:p>
          <a:pPr algn="just"/>
          <a:r>
            <a:rPr lang="pt-PT" sz="1400" dirty="0"/>
            <a:t>Passo importante prumo à sustentabilidade económica e financeira das empresas e do sector da água do país; </a:t>
          </a:r>
        </a:p>
      </dgm:t>
    </dgm:pt>
    <dgm:pt modelId="{AFC37DBC-A291-4452-BB67-5984A241384B}" type="parTrans" cxnId="{A8A3147D-15D5-4D9C-B3AF-AEB153FF092C}">
      <dgm:prSet/>
      <dgm:spPr/>
      <dgm:t>
        <a:bodyPr/>
        <a:lstStyle/>
        <a:p>
          <a:endParaRPr lang="pt-PT"/>
        </a:p>
      </dgm:t>
    </dgm:pt>
    <dgm:pt modelId="{DAF7A4EC-01BE-4C70-BF65-374A75C92411}" type="sibTrans" cxnId="{A8A3147D-15D5-4D9C-B3AF-AEB153FF092C}">
      <dgm:prSet/>
      <dgm:spPr/>
      <dgm:t>
        <a:bodyPr/>
        <a:lstStyle/>
        <a:p>
          <a:endParaRPr lang="pt-PT"/>
        </a:p>
      </dgm:t>
    </dgm:pt>
    <dgm:pt modelId="{3F5FCE5A-1BE2-403E-9BE1-97C3E1F1F3E3}">
      <dgm:prSet custT="1"/>
      <dgm:spPr/>
      <dgm:t>
        <a:bodyPr/>
        <a:lstStyle/>
        <a:p>
          <a:pPr algn="l"/>
          <a:r>
            <a:rPr lang="pt-PT" sz="1400" i="0" dirty="0"/>
            <a:t>Melhorar a equidade entre as regiões e a valorização de um recurso essencial e estratégico e para coesão económico-social da população</a:t>
          </a:r>
        </a:p>
      </dgm:t>
    </dgm:pt>
    <dgm:pt modelId="{9F0F53F4-7289-46BB-8E2C-1EBCF595B547}" type="parTrans" cxnId="{B1372FE6-126E-462E-8A98-DDD937F82D1F}">
      <dgm:prSet/>
      <dgm:spPr/>
      <dgm:t>
        <a:bodyPr/>
        <a:lstStyle/>
        <a:p>
          <a:endParaRPr lang="pt-PT"/>
        </a:p>
      </dgm:t>
    </dgm:pt>
    <dgm:pt modelId="{99DC5417-7AAE-4519-A00D-AE8F740FF626}" type="sibTrans" cxnId="{B1372FE6-126E-462E-8A98-DDD937F82D1F}">
      <dgm:prSet/>
      <dgm:spPr/>
      <dgm:t>
        <a:bodyPr/>
        <a:lstStyle/>
        <a:p>
          <a:endParaRPr lang="pt-PT"/>
        </a:p>
      </dgm:t>
    </dgm:pt>
    <dgm:pt modelId="{51FFF2FF-1162-4942-9322-36EC104B11BC}">
      <dgm:prSet custT="1"/>
      <dgm:spPr/>
      <dgm:t>
        <a:bodyPr/>
        <a:lstStyle/>
        <a:p>
          <a:pPr algn="l"/>
          <a:r>
            <a:rPr lang="pt-PT" sz="1400" dirty="0"/>
            <a:t>Orientação no sentido dos consumos serem sempre medidos e da existência de contadores;</a:t>
          </a:r>
        </a:p>
      </dgm:t>
    </dgm:pt>
    <dgm:pt modelId="{53A0F497-0D5D-47A1-9665-3149EB1AF4AF}" type="parTrans" cxnId="{556AE444-435D-4410-9633-F750AD1E5BC7}">
      <dgm:prSet/>
      <dgm:spPr/>
      <dgm:t>
        <a:bodyPr/>
        <a:lstStyle/>
        <a:p>
          <a:endParaRPr lang="pt-PT"/>
        </a:p>
      </dgm:t>
    </dgm:pt>
    <dgm:pt modelId="{1F8BA5EC-912C-4F32-BCB7-0E441ACD2771}" type="sibTrans" cxnId="{556AE444-435D-4410-9633-F750AD1E5BC7}">
      <dgm:prSet/>
      <dgm:spPr/>
      <dgm:t>
        <a:bodyPr/>
        <a:lstStyle/>
        <a:p>
          <a:endParaRPr lang="pt-PT"/>
        </a:p>
      </dgm:t>
    </dgm:pt>
    <dgm:pt modelId="{EC1B3B01-4056-4E85-9691-0C369EF9ED94}">
      <dgm:prSet custT="1"/>
      <dgm:spPr/>
      <dgm:t>
        <a:bodyPr/>
        <a:lstStyle/>
        <a:p>
          <a:pPr algn="just"/>
          <a:r>
            <a:rPr lang="pt-PT" sz="1400" baseline="0" dirty="0"/>
            <a:t>Obrigatoriedade de factura em conformidade a legislação vigente.  </a:t>
          </a:r>
          <a:endParaRPr lang="pt-PT" sz="1400" dirty="0"/>
        </a:p>
      </dgm:t>
    </dgm:pt>
    <dgm:pt modelId="{C07F5397-09D9-4886-AF2F-07DAB76FB854}" type="parTrans" cxnId="{2FA2B95C-4D21-4D47-9407-9356363F6F2F}">
      <dgm:prSet/>
      <dgm:spPr/>
      <dgm:t>
        <a:bodyPr/>
        <a:lstStyle/>
        <a:p>
          <a:endParaRPr lang="pt-PT"/>
        </a:p>
      </dgm:t>
    </dgm:pt>
    <dgm:pt modelId="{9219C5D4-8AF5-4EAC-899F-B6E3F9E7F553}" type="sibTrans" cxnId="{2FA2B95C-4D21-4D47-9407-9356363F6F2F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739480" custScaleY="80024" custLinFactY="-31260" custLinFactNeighborX="-604" custLinFactNeighborY="-100000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  <dgm:pt modelId="{6B325C76-DD4A-4021-94BC-500D32339FB8}" type="pres">
      <dgm:prSet presAssocID="{AFC37DBC-A291-4452-BB67-5984A241384B}" presName="Name13" presStyleLbl="parChTrans1D2" presStyleIdx="0" presStyleCnt="4"/>
      <dgm:spPr/>
      <dgm:t>
        <a:bodyPr/>
        <a:lstStyle/>
        <a:p>
          <a:endParaRPr lang="pt-PT"/>
        </a:p>
      </dgm:t>
    </dgm:pt>
    <dgm:pt modelId="{2A67F59F-2D16-4B6D-8F5C-4B6AF17EDBD8}" type="pres">
      <dgm:prSet presAssocID="{071BB6C0-DA2F-4A7C-ABC3-4929BF416E8D}" presName="childText" presStyleLbl="bgAcc1" presStyleIdx="0" presStyleCnt="4" custScaleX="784918" custScaleY="102145" custLinFactNeighborX="-89704" custLinFactNeighborY="-731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74963A-A758-4664-8D66-BBEA85C3CDA7}" type="pres">
      <dgm:prSet presAssocID="{9F0F53F4-7289-46BB-8E2C-1EBCF595B547}" presName="Name13" presStyleLbl="parChTrans1D2" presStyleIdx="1" presStyleCnt="4"/>
      <dgm:spPr/>
      <dgm:t>
        <a:bodyPr/>
        <a:lstStyle/>
        <a:p>
          <a:endParaRPr lang="pt-PT"/>
        </a:p>
      </dgm:t>
    </dgm:pt>
    <dgm:pt modelId="{8193E1FC-2152-475B-B569-4E65AE29A4A6}" type="pres">
      <dgm:prSet presAssocID="{3F5FCE5A-1BE2-403E-9BE1-97C3E1F1F3E3}" presName="childText" presStyleLbl="bgAcc1" presStyleIdx="1" presStyleCnt="4" custScaleX="764094" custScaleY="87097" custLinFactNeighborX="-95471" custLinFactNeighborY="-2932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EC8453-07BD-441B-9174-7D3929151059}" type="pres">
      <dgm:prSet presAssocID="{53A0F497-0D5D-47A1-9665-3149EB1AF4AF}" presName="Name13" presStyleLbl="parChTrans1D2" presStyleIdx="2" presStyleCnt="4"/>
      <dgm:spPr/>
      <dgm:t>
        <a:bodyPr/>
        <a:lstStyle/>
        <a:p>
          <a:endParaRPr lang="pt-PT"/>
        </a:p>
      </dgm:t>
    </dgm:pt>
    <dgm:pt modelId="{1F8592C1-8AB9-427F-B342-8B555BD86FD2}" type="pres">
      <dgm:prSet presAssocID="{51FFF2FF-1162-4942-9322-36EC104B11BC}" presName="childText" presStyleLbl="bgAcc1" presStyleIdx="2" presStyleCnt="4" custScaleX="765826" custScaleY="80059" custLinFactNeighborX="-95471" custLinFactNeighborY="1688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6FB343-9D55-4281-8BAA-3002C9C51B55}" type="pres">
      <dgm:prSet presAssocID="{C07F5397-09D9-4886-AF2F-07DAB76FB854}" presName="Name13" presStyleLbl="parChTrans1D2" presStyleIdx="3" presStyleCnt="4"/>
      <dgm:spPr/>
      <dgm:t>
        <a:bodyPr/>
        <a:lstStyle/>
        <a:p>
          <a:endParaRPr lang="pt-PT"/>
        </a:p>
      </dgm:t>
    </dgm:pt>
    <dgm:pt modelId="{101618BD-75C9-4D9C-BEF9-5F6D2386C0AF}" type="pres">
      <dgm:prSet presAssocID="{EC1B3B01-4056-4E85-9691-0C369EF9ED94}" presName="childText" presStyleLbl="bgAcc1" presStyleIdx="3" presStyleCnt="4" custScaleX="771216" custScaleY="71502" custLinFactNeighborX="-94947" custLinFactNeighborY="882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AE444-435D-4410-9633-F750AD1E5BC7}" srcId="{730BE467-27FE-417B-A0D2-071230169216}" destId="{51FFF2FF-1162-4942-9322-36EC104B11BC}" srcOrd="2" destOrd="0" parTransId="{53A0F497-0D5D-47A1-9665-3149EB1AF4AF}" sibTransId="{1F8BA5EC-912C-4F32-BCB7-0E441ACD2771}"/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5E5113FC-5586-4D1C-B3AA-E7B5397BC44A}" type="presOf" srcId="{071BB6C0-DA2F-4A7C-ABC3-4929BF416E8D}" destId="{2A67F59F-2D16-4B6D-8F5C-4B6AF17EDBD8}" srcOrd="0" destOrd="0" presId="urn:microsoft.com/office/officeart/2005/8/layout/hierarchy3"/>
    <dgm:cxn modelId="{8D21F9D5-C6CF-4763-84CE-BA6D6152985C}" type="presOf" srcId="{3F5FCE5A-1BE2-403E-9BE1-97C3E1F1F3E3}" destId="{8193E1FC-2152-475B-B569-4E65AE29A4A6}" srcOrd="0" destOrd="0" presId="urn:microsoft.com/office/officeart/2005/8/layout/hierarchy3"/>
    <dgm:cxn modelId="{A35A9608-FB74-4D05-986C-80368AD8EE05}" type="presOf" srcId="{3098FD37-4833-46D7-8D73-01F7A898B63A}" destId="{89669F5C-F5C0-49DC-8340-9E619A6B3F7D}" srcOrd="0" destOrd="0" presId="urn:microsoft.com/office/officeart/2005/8/layout/hierarchy3"/>
    <dgm:cxn modelId="{BA8316F9-28A4-456C-BCDB-B1FB8567E057}" type="presOf" srcId="{730BE467-27FE-417B-A0D2-071230169216}" destId="{4279776B-0038-41C8-8087-F2556FF03945}" srcOrd="1" destOrd="0" presId="urn:microsoft.com/office/officeart/2005/8/layout/hierarchy3"/>
    <dgm:cxn modelId="{B1372FE6-126E-462E-8A98-DDD937F82D1F}" srcId="{730BE467-27FE-417B-A0D2-071230169216}" destId="{3F5FCE5A-1BE2-403E-9BE1-97C3E1F1F3E3}" srcOrd="1" destOrd="0" parTransId="{9F0F53F4-7289-46BB-8E2C-1EBCF595B547}" sibTransId="{99DC5417-7AAE-4519-A00D-AE8F740FF626}"/>
    <dgm:cxn modelId="{8CB4F3DC-6C0F-40DC-AE63-0D3F3E4E5016}" type="presOf" srcId="{C07F5397-09D9-4886-AF2F-07DAB76FB854}" destId="{6F6FB343-9D55-4281-8BAA-3002C9C51B55}" srcOrd="0" destOrd="0" presId="urn:microsoft.com/office/officeart/2005/8/layout/hierarchy3"/>
    <dgm:cxn modelId="{E83FA395-9026-4878-A117-EFA83D9942FC}" type="presOf" srcId="{730BE467-27FE-417B-A0D2-071230169216}" destId="{A723837D-5709-4B94-A517-E0A0D86B3AF9}" srcOrd="0" destOrd="0" presId="urn:microsoft.com/office/officeart/2005/8/layout/hierarchy3"/>
    <dgm:cxn modelId="{6B2A24E4-F1F9-41A0-ABC4-6668A5AFC2CD}" type="presOf" srcId="{9F0F53F4-7289-46BB-8E2C-1EBCF595B547}" destId="{2C74963A-A758-4664-8D66-BBEA85C3CDA7}" srcOrd="0" destOrd="0" presId="urn:microsoft.com/office/officeart/2005/8/layout/hierarchy3"/>
    <dgm:cxn modelId="{7D8A5079-806A-4E92-ACC0-A08C4FF759D9}" type="presOf" srcId="{51FFF2FF-1162-4942-9322-36EC104B11BC}" destId="{1F8592C1-8AB9-427F-B342-8B555BD86FD2}" srcOrd="0" destOrd="0" presId="urn:microsoft.com/office/officeart/2005/8/layout/hierarchy3"/>
    <dgm:cxn modelId="{6433161D-B6F5-4443-9626-06A4B9860689}" type="presOf" srcId="{EC1B3B01-4056-4E85-9691-0C369EF9ED94}" destId="{101618BD-75C9-4D9C-BEF9-5F6D2386C0AF}" srcOrd="0" destOrd="0" presId="urn:microsoft.com/office/officeart/2005/8/layout/hierarchy3"/>
    <dgm:cxn modelId="{B74D913F-C206-4374-B2DA-D866AEE60961}" type="presOf" srcId="{53A0F497-0D5D-47A1-9665-3149EB1AF4AF}" destId="{F4EC8453-07BD-441B-9174-7D3929151059}" srcOrd="0" destOrd="0" presId="urn:microsoft.com/office/officeart/2005/8/layout/hierarchy3"/>
    <dgm:cxn modelId="{2FA2B95C-4D21-4D47-9407-9356363F6F2F}" srcId="{730BE467-27FE-417B-A0D2-071230169216}" destId="{EC1B3B01-4056-4E85-9691-0C369EF9ED94}" srcOrd="3" destOrd="0" parTransId="{C07F5397-09D9-4886-AF2F-07DAB76FB854}" sibTransId="{9219C5D4-8AF5-4EAC-899F-B6E3F9E7F553}"/>
    <dgm:cxn modelId="{A8A3147D-15D5-4D9C-B3AF-AEB153FF092C}" srcId="{730BE467-27FE-417B-A0D2-071230169216}" destId="{071BB6C0-DA2F-4A7C-ABC3-4929BF416E8D}" srcOrd="0" destOrd="0" parTransId="{AFC37DBC-A291-4452-BB67-5984A241384B}" sibTransId="{DAF7A4EC-01BE-4C70-BF65-374A75C92411}"/>
    <dgm:cxn modelId="{777F0619-18F8-4AC7-BD0E-8854CEEDB8FC}" type="presOf" srcId="{AFC37DBC-A291-4452-BB67-5984A241384B}" destId="{6B325C76-DD4A-4021-94BC-500D32339FB8}" srcOrd="0" destOrd="0" presId="urn:microsoft.com/office/officeart/2005/8/layout/hierarchy3"/>
    <dgm:cxn modelId="{AAFEE30D-6511-487B-A974-87F86FD5A89A}" type="presParOf" srcId="{89669F5C-F5C0-49DC-8340-9E619A6B3F7D}" destId="{7EDB8000-4731-40E8-9377-C57CC915D2C3}" srcOrd="0" destOrd="0" presId="urn:microsoft.com/office/officeart/2005/8/layout/hierarchy3"/>
    <dgm:cxn modelId="{20B6E656-3E69-407E-876A-69FE50AA1A86}" type="presParOf" srcId="{7EDB8000-4731-40E8-9377-C57CC915D2C3}" destId="{201732FC-997F-4C32-8BC0-CE2B53A7243D}" srcOrd="0" destOrd="0" presId="urn:microsoft.com/office/officeart/2005/8/layout/hierarchy3"/>
    <dgm:cxn modelId="{B535166D-2A8B-41EF-8F6D-75AC463F39C6}" type="presParOf" srcId="{201732FC-997F-4C32-8BC0-CE2B53A7243D}" destId="{A723837D-5709-4B94-A517-E0A0D86B3AF9}" srcOrd="0" destOrd="0" presId="urn:microsoft.com/office/officeart/2005/8/layout/hierarchy3"/>
    <dgm:cxn modelId="{A1590DF0-7E10-4AAF-A1B9-89FCE2600E86}" type="presParOf" srcId="{201732FC-997F-4C32-8BC0-CE2B53A7243D}" destId="{4279776B-0038-41C8-8087-F2556FF03945}" srcOrd="1" destOrd="0" presId="urn:microsoft.com/office/officeart/2005/8/layout/hierarchy3"/>
    <dgm:cxn modelId="{724D3A76-A0A4-4E8E-B904-BBA8CD3E5717}" type="presParOf" srcId="{7EDB8000-4731-40E8-9377-C57CC915D2C3}" destId="{AAB214AD-1A1C-4909-9613-34C8A091BAAF}" srcOrd="1" destOrd="0" presId="urn:microsoft.com/office/officeart/2005/8/layout/hierarchy3"/>
    <dgm:cxn modelId="{1F23B84E-11F7-4A6F-A176-BB5D520CFE7D}" type="presParOf" srcId="{AAB214AD-1A1C-4909-9613-34C8A091BAAF}" destId="{6B325C76-DD4A-4021-94BC-500D32339FB8}" srcOrd="0" destOrd="0" presId="urn:microsoft.com/office/officeart/2005/8/layout/hierarchy3"/>
    <dgm:cxn modelId="{5B185934-A7EA-44A1-A9C2-6B28E1B65095}" type="presParOf" srcId="{AAB214AD-1A1C-4909-9613-34C8A091BAAF}" destId="{2A67F59F-2D16-4B6D-8F5C-4B6AF17EDBD8}" srcOrd="1" destOrd="0" presId="urn:microsoft.com/office/officeart/2005/8/layout/hierarchy3"/>
    <dgm:cxn modelId="{E10024C8-3D80-41C8-B98B-19127C44CD4F}" type="presParOf" srcId="{AAB214AD-1A1C-4909-9613-34C8A091BAAF}" destId="{2C74963A-A758-4664-8D66-BBEA85C3CDA7}" srcOrd="2" destOrd="0" presId="urn:microsoft.com/office/officeart/2005/8/layout/hierarchy3"/>
    <dgm:cxn modelId="{1515B0B0-1C63-4594-A794-AE81C8071BE7}" type="presParOf" srcId="{AAB214AD-1A1C-4909-9613-34C8A091BAAF}" destId="{8193E1FC-2152-475B-B569-4E65AE29A4A6}" srcOrd="3" destOrd="0" presId="urn:microsoft.com/office/officeart/2005/8/layout/hierarchy3"/>
    <dgm:cxn modelId="{3C0F5E37-8284-4FED-A25C-CADFB2EEB468}" type="presParOf" srcId="{AAB214AD-1A1C-4909-9613-34C8A091BAAF}" destId="{F4EC8453-07BD-441B-9174-7D3929151059}" srcOrd="4" destOrd="0" presId="urn:microsoft.com/office/officeart/2005/8/layout/hierarchy3"/>
    <dgm:cxn modelId="{786F5636-2CB9-459D-A401-2D47EFE7DB3E}" type="presParOf" srcId="{AAB214AD-1A1C-4909-9613-34C8A091BAAF}" destId="{1F8592C1-8AB9-427F-B342-8B555BD86FD2}" srcOrd="5" destOrd="0" presId="urn:microsoft.com/office/officeart/2005/8/layout/hierarchy3"/>
    <dgm:cxn modelId="{BA98B14E-BF46-4D5A-8FDE-C6193B245960}" type="presParOf" srcId="{AAB214AD-1A1C-4909-9613-34C8A091BAAF}" destId="{6F6FB343-9D55-4281-8BAA-3002C9C51B55}" srcOrd="6" destOrd="0" presId="urn:microsoft.com/office/officeart/2005/8/layout/hierarchy3"/>
    <dgm:cxn modelId="{94E809A1-20BA-41D5-A2A6-2AF45AC92ABB}" type="presParOf" srcId="{AAB214AD-1A1C-4909-9613-34C8A091BAAF}" destId="{101618BD-75C9-4D9C-BEF9-5F6D2386C0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 Publicação do Novo Plano Tarifário de Água Potável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2517EDA2-8D04-4649-8205-63EA94EBF7C2}" type="presOf" srcId="{03010C53-D5B1-4154-A07E-FEF0F00403C7}" destId="{4E58ECCE-A1AC-4F39-BB6E-F8E9D693D6EF}" srcOrd="0" destOrd="0" presId="urn:microsoft.com/office/officeart/2005/8/layout/process4"/>
    <dgm:cxn modelId="{E75334C0-E538-4043-82DE-5E1C9AB711EA}" type="presOf" srcId="{FF3CC591-AA6B-4363-B1B1-8E1FCF842B10}" destId="{5677647D-1445-4CB5-A225-A56BAAEFFCA2}" srcOrd="0" destOrd="0" presId="urn:microsoft.com/office/officeart/2005/8/layout/process4"/>
    <dgm:cxn modelId="{50E7E8EC-9485-4F58-9DCA-F0E4E8631B91}" type="presParOf" srcId="{5677647D-1445-4CB5-A225-A56BAAEFFCA2}" destId="{0824EA21-B686-4244-A812-FA5012AF3BC3}" srcOrd="0" destOrd="0" presId="urn:microsoft.com/office/officeart/2005/8/layout/process4"/>
    <dgm:cxn modelId="{EAA6DC97-D653-46F7-B27D-75CD4BD7978E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AB44850-DC5D-438B-8E9E-EDEDD1F34E0E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0025054-C5AD-4DDD-865B-56ECF090EB78}">
      <dgm:prSet phldrT="[Texto]" custT="1"/>
      <dgm:spPr/>
      <dgm:t>
        <a:bodyPr/>
        <a:lstStyle/>
        <a:p>
          <a:pPr algn="l"/>
          <a:r>
            <a:rPr lang="pt-PT" sz="2000" b="1" dirty="0"/>
            <a:t>O Papel do IRSEA</a:t>
          </a:r>
        </a:p>
      </dgm:t>
    </dgm:pt>
    <dgm:pt modelId="{CCCDFC02-8AC0-4D31-9C13-065F5A1956C8}" type="parTrans" cxnId="{AA8BDE0E-6B54-4FAD-AD12-3F91224A4FF7}">
      <dgm:prSet/>
      <dgm:spPr/>
      <dgm:t>
        <a:bodyPr/>
        <a:lstStyle/>
        <a:p>
          <a:endParaRPr lang="pt-PT"/>
        </a:p>
      </dgm:t>
    </dgm:pt>
    <dgm:pt modelId="{AA17B9F5-F201-4978-97AB-0E70AC971BF4}" type="sibTrans" cxnId="{AA8BDE0E-6B54-4FAD-AD12-3F91224A4FF7}">
      <dgm:prSet/>
      <dgm:spPr/>
      <dgm:t>
        <a:bodyPr/>
        <a:lstStyle/>
        <a:p>
          <a:endParaRPr lang="pt-PT"/>
        </a:p>
      </dgm:t>
    </dgm:pt>
    <dgm:pt modelId="{BC889547-DE62-4887-85AC-0D414CD15F5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pt-PT" sz="1600" dirty="0"/>
        </a:p>
        <a:p>
          <a:pPr algn="just"/>
          <a:r>
            <a:rPr lang="pt-PT" sz="1400" b="1" i="0" dirty="0">
              <a:latin typeface="+mn-lt"/>
              <a:cs typeface="Arial" panose="020B0604020202020204" pitchFamily="34" charset="0"/>
            </a:rPr>
            <a:t>Elaboração das Linhas de Orientação para Aplicação do Novo Plano Tarifário de Água Potável </a:t>
          </a:r>
          <a:r>
            <a:rPr lang="pt-PT" sz="1400" b="1" dirty="0">
              <a:latin typeface="+mn-lt"/>
            </a:rPr>
            <a:t>  </a:t>
          </a:r>
        </a:p>
        <a:p>
          <a:pPr algn="just"/>
          <a:r>
            <a:rPr lang="pt-PT" sz="1600" dirty="0"/>
            <a:t>  </a:t>
          </a:r>
        </a:p>
      </dgm:t>
    </dgm:pt>
    <dgm:pt modelId="{54045ED3-9380-431F-A66E-1A33EA9CF802}" type="parTrans" cxnId="{806182FA-903E-43D9-8DE6-CE0D05168B7B}">
      <dgm:prSet/>
      <dgm:spPr/>
      <dgm:t>
        <a:bodyPr/>
        <a:lstStyle/>
        <a:p>
          <a:endParaRPr lang="pt-PT"/>
        </a:p>
      </dgm:t>
    </dgm:pt>
    <dgm:pt modelId="{0FBF71E9-296D-484C-BBA7-085EC5CA2B3F}" type="sibTrans" cxnId="{806182FA-903E-43D9-8DE6-CE0D05168B7B}">
      <dgm:prSet/>
      <dgm:spPr/>
      <dgm:t>
        <a:bodyPr/>
        <a:lstStyle/>
        <a:p>
          <a:endParaRPr lang="pt-PT"/>
        </a:p>
      </dgm:t>
    </dgm:pt>
    <dgm:pt modelId="{8407B972-2698-4C24-9739-B69F1C501B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PT" sz="1400" b="1" dirty="0">
              <a:latin typeface="+mn-lt"/>
            </a:rPr>
            <a:t>Apoio e encontro com as empresas para esclarecimentos (já houve com quase todas as empresas) e vai organizar um encontro nacional sobre o tema em Luanda</a:t>
          </a:r>
        </a:p>
      </dgm:t>
    </dgm:pt>
    <dgm:pt modelId="{0DF26168-E0E7-4784-B3DD-0B7D10D77E2D}" type="parTrans" cxnId="{30C0ECCF-B5C8-4061-88F4-F5B2C5EA50F1}">
      <dgm:prSet/>
      <dgm:spPr/>
      <dgm:t>
        <a:bodyPr/>
        <a:lstStyle/>
        <a:p>
          <a:endParaRPr lang="pt-PT"/>
        </a:p>
      </dgm:t>
    </dgm:pt>
    <dgm:pt modelId="{74A2C4FA-8A5A-45AA-BE7D-24CA2C0A52A5}" type="sibTrans" cxnId="{30C0ECCF-B5C8-4061-88F4-F5B2C5EA50F1}">
      <dgm:prSet/>
      <dgm:spPr/>
      <dgm:t>
        <a:bodyPr/>
        <a:lstStyle/>
        <a:p>
          <a:endParaRPr lang="pt-PT"/>
        </a:p>
      </dgm:t>
    </dgm:pt>
    <dgm:pt modelId="{32862C14-8E6E-4953-BE07-6E74C1281876}" type="pres">
      <dgm:prSet presAssocID="{0AB44850-DC5D-438B-8E9E-EDEDD1F34E0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A50E9DF6-ED83-434A-94AB-58C8099D2EF9}" type="pres">
      <dgm:prSet presAssocID="{70025054-C5AD-4DDD-865B-56ECF090EB78}" presName="root" presStyleCnt="0">
        <dgm:presLayoutVars>
          <dgm:chMax/>
          <dgm:chPref val="4"/>
        </dgm:presLayoutVars>
      </dgm:prSet>
      <dgm:spPr/>
    </dgm:pt>
    <dgm:pt modelId="{9EF48437-6D77-4978-A373-AFBB13221F60}" type="pres">
      <dgm:prSet presAssocID="{70025054-C5AD-4DDD-865B-56ECF090EB78}" presName="rootComposite" presStyleCnt="0">
        <dgm:presLayoutVars/>
      </dgm:prSet>
      <dgm:spPr/>
    </dgm:pt>
    <dgm:pt modelId="{72FF5B50-ADC8-4EFB-9DC7-214AEB2927B8}" type="pres">
      <dgm:prSet presAssocID="{70025054-C5AD-4DDD-865B-56ECF090EB78}" presName="rootText" presStyleLbl="node0" presStyleIdx="0" presStyleCnt="1" custScaleY="58000" custLinFactNeighborX="1408" custLinFactNeighborY="-24000">
        <dgm:presLayoutVars>
          <dgm:chMax/>
          <dgm:chPref val="4"/>
        </dgm:presLayoutVars>
      </dgm:prSet>
      <dgm:spPr/>
      <dgm:t>
        <a:bodyPr/>
        <a:lstStyle/>
        <a:p>
          <a:endParaRPr lang="pt-PT"/>
        </a:p>
      </dgm:t>
    </dgm:pt>
    <dgm:pt modelId="{BB1A6871-5C6B-44D3-B8A4-5E4342DCEB30}" type="pres">
      <dgm:prSet presAssocID="{70025054-C5AD-4DDD-865B-56ECF090EB78}" presName="childShape" presStyleCnt="0">
        <dgm:presLayoutVars>
          <dgm:chMax val="0"/>
          <dgm:chPref val="0"/>
        </dgm:presLayoutVars>
      </dgm:prSet>
      <dgm:spPr/>
    </dgm:pt>
    <dgm:pt modelId="{AFE800D6-07B8-478E-8604-6AF542D5E50D}" type="pres">
      <dgm:prSet presAssocID="{BC889547-DE62-4887-85AC-0D414CD15F50}" presName="childComposite" presStyleCnt="0">
        <dgm:presLayoutVars>
          <dgm:chMax val="0"/>
          <dgm:chPref val="0"/>
        </dgm:presLayoutVars>
      </dgm:prSet>
      <dgm:spPr/>
    </dgm:pt>
    <dgm:pt modelId="{EA419E85-9C9A-400D-9F6A-A93179385264}" type="pres">
      <dgm:prSet presAssocID="{BC889547-DE62-4887-85AC-0D414CD15F50}" presName="Image" presStyleLbl="node1" presStyleIdx="0" presStyleCnt="2" custLinFactNeighborX="22" custLinFactNeighborY="-2266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FC6FE8-2A29-417B-8528-6460442DB413}" type="pres">
      <dgm:prSet presAssocID="{BC889547-DE62-4887-85AC-0D414CD15F50}" presName="childText" presStyleLbl="lnNode1" presStyleIdx="0" presStyleCnt="2" custLinFactNeighborX="417" custLinFactNeighborY="-22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260CC1-DD72-46A4-9FB6-411C57E90328}" type="pres">
      <dgm:prSet presAssocID="{8407B972-2698-4C24-9739-B69F1C501BEB}" presName="childComposite" presStyleCnt="0">
        <dgm:presLayoutVars>
          <dgm:chMax val="0"/>
          <dgm:chPref val="0"/>
        </dgm:presLayoutVars>
      </dgm:prSet>
      <dgm:spPr/>
    </dgm:pt>
    <dgm:pt modelId="{2FACFF50-399F-4DB8-B220-D2BAAD898325}" type="pres">
      <dgm:prSet presAssocID="{8407B972-2698-4C24-9739-B69F1C501BEB}" presName="Image" presStyleLbl="node1" presStyleIdx="1" presStyleCnt="2" custScaleY="137334" custLinFactNeighborX="22" custLinFactNeighborY="-2266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4838AB4C-01BA-40F8-A7A2-6883F060953D}" type="pres">
      <dgm:prSet presAssocID="{8407B972-2698-4C24-9739-B69F1C501BEB}" presName="childText" presStyleLbl="lnNode1" presStyleIdx="1" presStyleCnt="2" custScaleY="137334" custLinFactNeighborX="417" custLinFactNeighborY="-22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804201-FDF8-470A-B656-0BA91843ACF8}" type="presOf" srcId="{0AB44850-DC5D-438B-8E9E-EDEDD1F34E0E}" destId="{32862C14-8E6E-4953-BE07-6E74C1281876}" srcOrd="0" destOrd="0" presId="urn:microsoft.com/office/officeart/2008/layout/PictureAccentList"/>
    <dgm:cxn modelId="{AA8BDE0E-6B54-4FAD-AD12-3F91224A4FF7}" srcId="{0AB44850-DC5D-438B-8E9E-EDEDD1F34E0E}" destId="{70025054-C5AD-4DDD-865B-56ECF090EB78}" srcOrd="0" destOrd="0" parTransId="{CCCDFC02-8AC0-4D31-9C13-065F5A1956C8}" sibTransId="{AA17B9F5-F201-4978-97AB-0E70AC971BF4}"/>
    <dgm:cxn modelId="{8458D042-90D8-4BCC-91E1-B8911540B4E5}" type="presOf" srcId="{BC889547-DE62-4887-85AC-0D414CD15F50}" destId="{39FC6FE8-2A29-417B-8528-6460442DB413}" srcOrd="0" destOrd="0" presId="urn:microsoft.com/office/officeart/2008/layout/PictureAccentList"/>
    <dgm:cxn modelId="{31412EFA-5962-4B45-A662-6FB758E548A1}" type="presOf" srcId="{8407B972-2698-4C24-9739-B69F1C501BEB}" destId="{4838AB4C-01BA-40F8-A7A2-6883F060953D}" srcOrd="0" destOrd="0" presId="urn:microsoft.com/office/officeart/2008/layout/PictureAccentList"/>
    <dgm:cxn modelId="{30C0ECCF-B5C8-4061-88F4-F5B2C5EA50F1}" srcId="{70025054-C5AD-4DDD-865B-56ECF090EB78}" destId="{8407B972-2698-4C24-9739-B69F1C501BEB}" srcOrd="1" destOrd="0" parTransId="{0DF26168-E0E7-4784-B3DD-0B7D10D77E2D}" sibTransId="{74A2C4FA-8A5A-45AA-BE7D-24CA2C0A52A5}"/>
    <dgm:cxn modelId="{88EEF96C-D343-4341-86E1-DE18F35B176C}" type="presOf" srcId="{70025054-C5AD-4DDD-865B-56ECF090EB78}" destId="{72FF5B50-ADC8-4EFB-9DC7-214AEB2927B8}" srcOrd="0" destOrd="0" presId="urn:microsoft.com/office/officeart/2008/layout/PictureAccentList"/>
    <dgm:cxn modelId="{806182FA-903E-43D9-8DE6-CE0D05168B7B}" srcId="{70025054-C5AD-4DDD-865B-56ECF090EB78}" destId="{BC889547-DE62-4887-85AC-0D414CD15F50}" srcOrd="0" destOrd="0" parTransId="{54045ED3-9380-431F-A66E-1A33EA9CF802}" sibTransId="{0FBF71E9-296D-484C-BBA7-085EC5CA2B3F}"/>
    <dgm:cxn modelId="{D73B6DD2-BF33-4845-9875-845F0D6F3B8F}" type="presParOf" srcId="{32862C14-8E6E-4953-BE07-6E74C1281876}" destId="{A50E9DF6-ED83-434A-94AB-58C8099D2EF9}" srcOrd="0" destOrd="0" presId="urn:microsoft.com/office/officeart/2008/layout/PictureAccentList"/>
    <dgm:cxn modelId="{7D2E7D78-BA54-468B-A8FB-51DF713F40EC}" type="presParOf" srcId="{A50E9DF6-ED83-434A-94AB-58C8099D2EF9}" destId="{9EF48437-6D77-4978-A373-AFBB13221F60}" srcOrd="0" destOrd="0" presId="urn:microsoft.com/office/officeart/2008/layout/PictureAccentList"/>
    <dgm:cxn modelId="{CD8CFC9A-F408-4287-9BBF-6044B24798BC}" type="presParOf" srcId="{9EF48437-6D77-4978-A373-AFBB13221F60}" destId="{72FF5B50-ADC8-4EFB-9DC7-214AEB2927B8}" srcOrd="0" destOrd="0" presId="urn:microsoft.com/office/officeart/2008/layout/PictureAccentList"/>
    <dgm:cxn modelId="{7BAFA6AF-6A31-427C-BF80-87E2BB6E731B}" type="presParOf" srcId="{A50E9DF6-ED83-434A-94AB-58C8099D2EF9}" destId="{BB1A6871-5C6B-44D3-B8A4-5E4342DCEB30}" srcOrd="1" destOrd="0" presId="urn:microsoft.com/office/officeart/2008/layout/PictureAccentList"/>
    <dgm:cxn modelId="{EBCC3F57-7362-4A15-81C2-880202D875D1}" type="presParOf" srcId="{BB1A6871-5C6B-44D3-B8A4-5E4342DCEB30}" destId="{AFE800D6-07B8-478E-8604-6AF542D5E50D}" srcOrd="0" destOrd="0" presId="urn:microsoft.com/office/officeart/2008/layout/PictureAccentList"/>
    <dgm:cxn modelId="{A370B982-7C86-421A-AA3D-0C566E5F1D12}" type="presParOf" srcId="{AFE800D6-07B8-478E-8604-6AF542D5E50D}" destId="{EA419E85-9C9A-400D-9F6A-A93179385264}" srcOrd="0" destOrd="0" presId="urn:microsoft.com/office/officeart/2008/layout/PictureAccentList"/>
    <dgm:cxn modelId="{FBF103A3-951F-43C4-9B45-08B8393037E6}" type="presParOf" srcId="{AFE800D6-07B8-478E-8604-6AF542D5E50D}" destId="{39FC6FE8-2A29-417B-8528-6460442DB413}" srcOrd="1" destOrd="0" presId="urn:microsoft.com/office/officeart/2008/layout/PictureAccentList"/>
    <dgm:cxn modelId="{02C575DB-1FA8-44EE-A93C-758A48BF6A63}" type="presParOf" srcId="{BB1A6871-5C6B-44D3-B8A4-5E4342DCEB30}" destId="{6B260CC1-DD72-46A4-9FB6-411C57E90328}" srcOrd="1" destOrd="0" presId="urn:microsoft.com/office/officeart/2008/layout/PictureAccentList"/>
    <dgm:cxn modelId="{001C001E-B62D-4467-9784-A5C2EEF2AA96}" type="presParOf" srcId="{6B260CC1-DD72-46A4-9FB6-411C57E90328}" destId="{2FACFF50-399F-4DB8-B220-D2BAAD898325}" srcOrd="0" destOrd="0" presId="urn:microsoft.com/office/officeart/2008/layout/PictureAccentList"/>
    <dgm:cxn modelId="{9DEB8E14-1BEF-4D79-B7B3-6386A6524F04}" type="presParOf" srcId="{6B260CC1-DD72-46A4-9FB6-411C57E90328}" destId="{4838AB4C-01BA-40F8-A7A2-6883F060953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3 - Perspectiva «No Sector Eléctrico e de Água»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8CEAC249-BB95-4E3F-9A57-84BE4DB1D20E}" type="presOf" srcId="{03010C53-D5B1-4154-A07E-FEF0F00403C7}" destId="{4E58ECCE-A1AC-4F39-BB6E-F8E9D693D6EF}" srcOrd="0" destOrd="0" presId="urn:microsoft.com/office/officeart/2005/8/layout/process4"/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4F5F2075-70E8-4AC9-91B6-A6F0B9CD41AE}" type="presOf" srcId="{FF3CC591-AA6B-4363-B1B1-8E1FCF842B10}" destId="{5677647D-1445-4CB5-A225-A56BAAEFFCA2}" srcOrd="0" destOrd="0" presId="urn:microsoft.com/office/officeart/2005/8/layout/process4"/>
    <dgm:cxn modelId="{35360B46-938D-4CE5-B062-0CB2D48E7600}" type="presParOf" srcId="{5677647D-1445-4CB5-A225-A56BAAEFFCA2}" destId="{0824EA21-B686-4244-A812-FA5012AF3BC3}" srcOrd="0" destOrd="0" presId="urn:microsoft.com/office/officeart/2005/8/layout/process4"/>
    <dgm:cxn modelId="{17749B52-9675-4458-AC9F-13990F71140F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ctr"/>
          <a:r>
            <a:rPr lang="pt-PT" sz="1600" b="1" dirty="0">
              <a:latin typeface="+mn-lt"/>
              <a:cs typeface="Arial" panose="020B0604020202020204" pitchFamily="34" charset="0"/>
            </a:rPr>
            <a:t>a)Iniciativas no Sector Eléctrico</a:t>
          </a:r>
          <a:endParaRPr lang="pt-PT" sz="1600" b="1" dirty="0">
            <a:latin typeface="+mn-lt"/>
          </a:endParaRP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071BB6C0-DA2F-4A7C-ABC3-4929BF416E8D}">
      <dgm:prSet custT="1"/>
      <dgm:spPr/>
      <dgm:t>
        <a:bodyPr/>
        <a:lstStyle/>
        <a:p>
          <a:pPr algn="just"/>
          <a:r>
            <a:rPr lang="pt-PT" sz="1400" dirty="0"/>
            <a:t>Conclusão do Regulamento Único sobre Produção, Transporte, Distribuição e Comercialização ;</a:t>
          </a:r>
        </a:p>
      </dgm:t>
    </dgm:pt>
    <dgm:pt modelId="{AFC37DBC-A291-4452-BB67-5984A241384B}" type="parTrans" cxnId="{A8A3147D-15D5-4D9C-B3AF-AEB153FF092C}">
      <dgm:prSet/>
      <dgm:spPr/>
      <dgm:t>
        <a:bodyPr/>
        <a:lstStyle/>
        <a:p>
          <a:endParaRPr lang="pt-PT"/>
        </a:p>
      </dgm:t>
    </dgm:pt>
    <dgm:pt modelId="{DAF7A4EC-01BE-4C70-BF65-374A75C92411}" type="sibTrans" cxnId="{A8A3147D-15D5-4D9C-B3AF-AEB153FF092C}">
      <dgm:prSet/>
      <dgm:spPr/>
      <dgm:t>
        <a:bodyPr/>
        <a:lstStyle/>
        <a:p>
          <a:endParaRPr lang="pt-PT"/>
        </a:p>
      </dgm:t>
    </dgm:pt>
    <dgm:pt modelId="{3F5FCE5A-1BE2-403E-9BE1-97C3E1F1F3E3}">
      <dgm:prSet custT="1"/>
      <dgm:spPr/>
      <dgm:t>
        <a:bodyPr/>
        <a:lstStyle/>
        <a:p>
          <a:pPr algn="l"/>
          <a:r>
            <a:rPr lang="pt-PT" sz="1400" dirty="0"/>
            <a:t>Conclusão do Regulamento sobre Informação Regulatória;</a:t>
          </a:r>
        </a:p>
      </dgm:t>
    </dgm:pt>
    <dgm:pt modelId="{9F0F53F4-7289-46BB-8E2C-1EBCF595B547}" type="parTrans" cxnId="{B1372FE6-126E-462E-8A98-DDD937F82D1F}">
      <dgm:prSet/>
      <dgm:spPr/>
      <dgm:t>
        <a:bodyPr/>
        <a:lstStyle/>
        <a:p>
          <a:endParaRPr lang="pt-PT"/>
        </a:p>
      </dgm:t>
    </dgm:pt>
    <dgm:pt modelId="{99DC5417-7AAE-4519-A00D-AE8F740FF626}" type="sibTrans" cxnId="{B1372FE6-126E-462E-8A98-DDD937F82D1F}">
      <dgm:prSet/>
      <dgm:spPr/>
      <dgm:t>
        <a:bodyPr/>
        <a:lstStyle/>
        <a:p>
          <a:endParaRPr lang="pt-PT"/>
        </a:p>
      </dgm:t>
    </dgm:pt>
    <dgm:pt modelId="{51FFF2FF-1162-4942-9322-36EC104B11BC}">
      <dgm:prSet custT="1"/>
      <dgm:spPr/>
      <dgm:t>
        <a:bodyPr/>
        <a:lstStyle/>
        <a:p>
          <a:pPr algn="l"/>
          <a:r>
            <a:rPr lang="pt-PT" sz="1400" dirty="0"/>
            <a:t>Regulamento sobre a Auto Produção ou Produção Independe ;</a:t>
          </a:r>
        </a:p>
      </dgm:t>
    </dgm:pt>
    <dgm:pt modelId="{53A0F497-0D5D-47A1-9665-3149EB1AF4AF}" type="parTrans" cxnId="{556AE444-435D-4410-9633-F750AD1E5BC7}">
      <dgm:prSet/>
      <dgm:spPr/>
      <dgm:t>
        <a:bodyPr/>
        <a:lstStyle/>
        <a:p>
          <a:endParaRPr lang="pt-PT"/>
        </a:p>
      </dgm:t>
    </dgm:pt>
    <dgm:pt modelId="{1F8BA5EC-912C-4F32-BCB7-0E441ACD2771}" type="sibTrans" cxnId="{556AE444-435D-4410-9633-F750AD1E5BC7}">
      <dgm:prSet/>
      <dgm:spPr/>
      <dgm:t>
        <a:bodyPr/>
        <a:lstStyle/>
        <a:p>
          <a:endParaRPr lang="pt-PT"/>
        </a:p>
      </dgm:t>
    </dgm:pt>
    <dgm:pt modelId="{EC1B3B01-4056-4E85-9691-0C369EF9ED94}">
      <dgm:prSet custT="1"/>
      <dgm:spPr/>
      <dgm:t>
        <a:bodyPr/>
        <a:lstStyle/>
        <a:p>
          <a:pPr algn="just"/>
          <a:r>
            <a:rPr lang="pt-PT" sz="1400" dirty="0"/>
            <a:t>Implementação das Iniciativas Inscritas na Melhoria do Ambiente de Negócios em Angola – PRODESI;</a:t>
          </a:r>
        </a:p>
      </dgm:t>
    </dgm:pt>
    <dgm:pt modelId="{C07F5397-09D9-4886-AF2F-07DAB76FB854}" type="parTrans" cxnId="{2FA2B95C-4D21-4D47-9407-9356363F6F2F}">
      <dgm:prSet/>
      <dgm:spPr/>
      <dgm:t>
        <a:bodyPr/>
        <a:lstStyle/>
        <a:p>
          <a:endParaRPr lang="pt-PT"/>
        </a:p>
      </dgm:t>
    </dgm:pt>
    <dgm:pt modelId="{9219C5D4-8AF5-4EAC-899F-B6E3F9E7F553}" type="sibTrans" cxnId="{2FA2B95C-4D21-4D47-9407-9356363F6F2F}">
      <dgm:prSet/>
      <dgm:spPr/>
      <dgm:t>
        <a:bodyPr/>
        <a:lstStyle/>
        <a:p>
          <a:endParaRPr lang="pt-PT"/>
        </a:p>
      </dgm:t>
    </dgm:pt>
    <dgm:pt modelId="{23FB8D83-60A3-46B7-957F-01FF57A7EC7C}">
      <dgm:prSet custT="1"/>
      <dgm:spPr/>
      <dgm:t>
        <a:bodyPr/>
        <a:lstStyle/>
        <a:p>
          <a:pPr algn="l"/>
          <a:r>
            <a:rPr lang="pt-PT" sz="1400" dirty="0"/>
            <a:t>Tratamento efectivo dos Indicadores de Qualidades de Serviço no geral  e sua Publicação, bem como os Relatórios e Estatísticas;</a:t>
          </a:r>
        </a:p>
      </dgm:t>
    </dgm:pt>
    <dgm:pt modelId="{B6A19352-206E-435F-9B43-1DDB3D6FC74F}" type="parTrans" cxnId="{8D9E0C0D-7CFA-4831-A76B-DD49C549CF7F}">
      <dgm:prSet/>
      <dgm:spPr/>
      <dgm:t>
        <a:bodyPr/>
        <a:lstStyle/>
        <a:p>
          <a:endParaRPr lang="pt-PT"/>
        </a:p>
      </dgm:t>
    </dgm:pt>
    <dgm:pt modelId="{3AEB46DE-FA54-4E05-9C5E-DEA6DC5DD9B1}" type="sibTrans" cxnId="{8D9E0C0D-7CFA-4831-A76B-DD49C549CF7F}">
      <dgm:prSet/>
      <dgm:spPr/>
      <dgm:t>
        <a:bodyPr/>
        <a:lstStyle/>
        <a:p>
          <a:endParaRPr lang="pt-PT"/>
        </a:p>
      </dgm:t>
    </dgm:pt>
    <dgm:pt modelId="{4B2FC222-D912-4D52-92A9-300DF7573D05}">
      <dgm:prSet custT="1"/>
      <dgm:spPr/>
      <dgm:t>
        <a:bodyPr/>
        <a:lstStyle/>
        <a:p>
          <a:pPr algn="just"/>
          <a:r>
            <a:rPr lang="pt-PT" sz="1400" dirty="0"/>
            <a:t>Ensaio para Concretização das Entidades Comercializadoras;</a:t>
          </a:r>
        </a:p>
      </dgm:t>
    </dgm:pt>
    <dgm:pt modelId="{9775B10F-3A91-4FFE-9B6D-40AB59A1C8F5}" type="parTrans" cxnId="{5C40E8DB-6285-4644-AABC-334A4A30819B}">
      <dgm:prSet/>
      <dgm:spPr/>
      <dgm:t>
        <a:bodyPr/>
        <a:lstStyle/>
        <a:p>
          <a:endParaRPr lang="pt-PT"/>
        </a:p>
      </dgm:t>
    </dgm:pt>
    <dgm:pt modelId="{DAC8EE73-515D-4A63-A62C-85340E2D043B}" type="sibTrans" cxnId="{5C40E8DB-6285-4644-AABC-334A4A30819B}">
      <dgm:prSet/>
      <dgm:spPr/>
      <dgm:t>
        <a:bodyPr/>
        <a:lstStyle/>
        <a:p>
          <a:endParaRPr lang="pt-PT"/>
        </a:p>
      </dgm:t>
    </dgm:pt>
    <dgm:pt modelId="{3E0585A1-07DA-40E8-8D2B-760922201D3D}">
      <dgm:prSet custT="1"/>
      <dgm:spPr/>
      <dgm:t>
        <a:bodyPr/>
        <a:lstStyle/>
        <a:p>
          <a:pPr algn="l"/>
          <a:r>
            <a:rPr lang="pt-PT" sz="1400" dirty="0"/>
            <a:t>Sistematização da Informação Previa ao Cidadão.</a:t>
          </a:r>
        </a:p>
      </dgm:t>
    </dgm:pt>
    <dgm:pt modelId="{368C9E48-F367-4098-8E37-A41EF8CE7A1F}" type="parTrans" cxnId="{0C51B519-3E35-4CCD-BB3B-22CF0288CC11}">
      <dgm:prSet/>
      <dgm:spPr/>
      <dgm:t>
        <a:bodyPr/>
        <a:lstStyle/>
        <a:p>
          <a:endParaRPr lang="pt-PT"/>
        </a:p>
      </dgm:t>
    </dgm:pt>
    <dgm:pt modelId="{F2B0F5AE-5C96-4089-A160-46FD88DE5362}" type="sibTrans" cxnId="{0C51B519-3E35-4CCD-BB3B-22CF0288CC11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739480" custScaleY="80024" custLinFactNeighborX="2473" custLinFactNeighborY="-46575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  <dgm:pt modelId="{6B325C76-DD4A-4021-94BC-500D32339FB8}" type="pres">
      <dgm:prSet presAssocID="{AFC37DBC-A291-4452-BB67-5984A241384B}" presName="Name13" presStyleLbl="parChTrans1D2" presStyleIdx="0" presStyleCnt="7"/>
      <dgm:spPr/>
      <dgm:t>
        <a:bodyPr/>
        <a:lstStyle/>
        <a:p>
          <a:endParaRPr lang="pt-PT"/>
        </a:p>
      </dgm:t>
    </dgm:pt>
    <dgm:pt modelId="{2A67F59F-2D16-4B6D-8F5C-4B6AF17EDBD8}" type="pres">
      <dgm:prSet presAssocID="{071BB6C0-DA2F-4A7C-ABC3-4929BF416E8D}" presName="childText" presStyleLbl="bgAcc1" presStyleIdx="0" presStyleCnt="7" custScaleX="760163" custScaleY="102145" custLinFactNeighborX="-71989" custLinFactNeighborY="104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74963A-A758-4664-8D66-BBEA85C3CDA7}" type="pres">
      <dgm:prSet presAssocID="{9F0F53F4-7289-46BB-8E2C-1EBCF595B547}" presName="Name13" presStyleLbl="parChTrans1D2" presStyleIdx="1" presStyleCnt="7"/>
      <dgm:spPr/>
      <dgm:t>
        <a:bodyPr/>
        <a:lstStyle/>
        <a:p>
          <a:endParaRPr lang="pt-PT"/>
        </a:p>
      </dgm:t>
    </dgm:pt>
    <dgm:pt modelId="{8193E1FC-2152-475B-B569-4E65AE29A4A6}" type="pres">
      <dgm:prSet presAssocID="{3F5FCE5A-1BE2-403E-9BE1-97C3E1F1F3E3}" presName="childText" presStyleLbl="bgAcc1" presStyleIdx="1" presStyleCnt="7" custScaleX="764094" custScaleY="87097" custLinFactNeighborX="-71989" custLinFactNeighborY="-469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EC8453-07BD-441B-9174-7D3929151059}" type="pres">
      <dgm:prSet presAssocID="{53A0F497-0D5D-47A1-9665-3149EB1AF4AF}" presName="Name13" presStyleLbl="parChTrans1D2" presStyleIdx="2" presStyleCnt="7"/>
      <dgm:spPr/>
      <dgm:t>
        <a:bodyPr/>
        <a:lstStyle/>
        <a:p>
          <a:endParaRPr lang="pt-PT"/>
        </a:p>
      </dgm:t>
    </dgm:pt>
    <dgm:pt modelId="{1F8592C1-8AB9-427F-B342-8B555BD86FD2}" type="pres">
      <dgm:prSet presAssocID="{51FFF2FF-1162-4942-9322-36EC104B11BC}" presName="childText" presStyleLbl="bgAcc1" presStyleIdx="2" presStyleCnt="7" custScaleX="765826" custScaleY="80059" custLinFactNeighborX="-71989" custLinFactNeighborY="-105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6FB343-9D55-4281-8BAA-3002C9C51B55}" type="pres">
      <dgm:prSet presAssocID="{C07F5397-09D9-4886-AF2F-07DAB76FB854}" presName="Name13" presStyleLbl="parChTrans1D2" presStyleIdx="3" presStyleCnt="7"/>
      <dgm:spPr/>
      <dgm:t>
        <a:bodyPr/>
        <a:lstStyle/>
        <a:p>
          <a:endParaRPr lang="pt-PT"/>
        </a:p>
      </dgm:t>
    </dgm:pt>
    <dgm:pt modelId="{101618BD-75C9-4D9C-BEF9-5F6D2386C0AF}" type="pres">
      <dgm:prSet presAssocID="{EC1B3B01-4056-4E85-9691-0C369EF9ED94}" presName="childText" presStyleLbl="bgAcc1" presStyleIdx="3" presStyleCnt="7" custScaleX="771216" custScaleY="108026" custLinFactNeighborX="-71989" custLinFactNeighborY="-245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6ED45A-F5DD-4885-9D2A-DE656CC9DE34}" type="pres">
      <dgm:prSet presAssocID="{B6A19352-206E-435F-9B43-1DDB3D6FC74F}" presName="Name13" presStyleLbl="parChTrans1D2" presStyleIdx="4" presStyleCnt="7"/>
      <dgm:spPr/>
      <dgm:t>
        <a:bodyPr/>
        <a:lstStyle/>
        <a:p>
          <a:endParaRPr lang="pt-PT"/>
        </a:p>
      </dgm:t>
    </dgm:pt>
    <dgm:pt modelId="{56506B38-B4AB-40D7-9141-823B0BF8C870}" type="pres">
      <dgm:prSet presAssocID="{23FB8D83-60A3-46B7-957F-01FF57A7EC7C}" presName="childText" presStyleLbl="bgAcc1" presStyleIdx="4" presStyleCnt="7" custScaleX="763402" custScaleY="75682" custLinFactNeighborX="-69059" custLinFactNeighborY="-314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547997-E568-4F43-AC4E-B44DE71BE658}" type="pres">
      <dgm:prSet presAssocID="{9775B10F-3A91-4FFE-9B6D-40AB59A1C8F5}" presName="Name13" presStyleLbl="parChTrans1D2" presStyleIdx="5" presStyleCnt="7"/>
      <dgm:spPr/>
      <dgm:t>
        <a:bodyPr/>
        <a:lstStyle/>
        <a:p>
          <a:endParaRPr lang="pt-PT"/>
        </a:p>
      </dgm:t>
    </dgm:pt>
    <dgm:pt modelId="{B20DAC85-00F2-4C9D-AC0A-33AFA471B5E4}" type="pres">
      <dgm:prSet presAssocID="{4B2FC222-D912-4D52-92A9-300DF7573D05}" presName="childText" presStyleLbl="bgAcc1" presStyleIdx="5" presStyleCnt="7" custScaleX="759946" custScaleY="73958" custLinFactNeighborX="-69059" custLinFactNeighborY="-348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A26DCC-792A-4455-955A-49E4C07A1B1A}" type="pres">
      <dgm:prSet presAssocID="{368C9E48-F367-4098-8E37-A41EF8CE7A1F}" presName="Name13" presStyleLbl="parChTrans1D2" presStyleIdx="6" presStyleCnt="7"/>
      <dgm:spPr/>
      <dgm:t>
        <a:bodyPr/>
        <a:lstStyle/>
        <a:p>
          <a:endParaRPr lang="pt-PT"/>
        </a:p>
      </dgm:t>
    </dgm:pt>
    <dgm:pt modelId="{8B78E7ED-3DAB-4A29-A850-1FBEA3EF9C70}" type="pres">
      <dgm:prSet presAssocID="{3E0585A1-07DA-40E8-8D2B-760922201D3D}" presName="childText" presStyleLbl="bgAcc1" presStyleIdx="6" presStyleCnt="7" custScaleX="765052" custScaleY="75501" custLinFactNeighborX="-68914" custLinFactNeighborY="-34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9934F86-E4A0-4C14-8F48-1CB44DF15FBE}" type="presOf" srcId="{730BE467-27FE-417B-A0D2-071230169216}" destId="{A723837D-5709-4B94-A517-E0A0D86B3AF9}" srcOrd="0" destOrd="0" presId="urn:microsoft.com/office/officeart/2005/8/layout/hierarchy3"/>
    <dgm:cxn modelId="{A8A3147D-15D5-4D9C-B3AF-AEB153FF092C}" srcId="{730BE467-27FE-417B-A0D2-071230169216}" destId="{071BB6C0-DA2F-4A7C-ABC3-4929BF416E8D}" srcOrd="0" destOrd="0" parTransId="{AFC37DBC-A291-4452-BB67-5984A241384B}" sibTransId="{DAF7A4EC-01BE-4C70-BF65-374A75C92411}"/>
    <dgm:cxn modelId="{EEC78268-8870-4EB2-8E1B-179F5DBF1C0F}" type="presOf" srcId="{EC1B3B01-4056-4E85-9691-0C369EF9ED94}" destId="{101618BD-75C9-4D9C-BEF9-5F6D2386C0AF}" srcOrd="0" destOrd="0" presId="urn:microsoft.com/office/officeart/2005/8/layout/hierarchy3"/>
    <dgm:cxn modelId="{FF61E928-5479-4792-92EA-106DB926F981}" type="presOf" srcId="{9775B10F-3A91-4FFE-9B6D-40AB59A1C8F5}" destId="{57547997-E568-4F43-AC4E-B44DE71BE658}" srcOrd="0" destOrd="0" presId="urn:microsoft.com/office/officeart/2005/8/layout/hierarchy3"/>
    <dgm:cxn modelId="{D5543217-425E-4136-B4BB-0594E0E3550C}" type="presOf" srcId="{368C9E48-F367-4098-8E37-A41EF8CE7A1F}" destId="{60A26DCC-792A-4455-955A-49E4C07A1B1A}" srcOrd="0" destOrd="0" presId="urn:microsoft.com/office/officeart/2005/8/layout/hierarchy3"/>
    <dgm:cxn modelId="{95F96345-922B-469B-8EC3-8440BF64DAC5}" type="presOf" srcId="{3E0585A1-07DA-40E8-8D2B-760922201D3D}" destId="{8B78E7ED-3DAB-4A29-A850-1FBEA3EF9C70}" srcOrd="0" destOrd="0" presId="urn:microsoft.com/office/officeart/2005/8/layout/hierarchy3"/>
    <dgm:cxn modelId="{0C51B519-3E35-4CCD-BB3B-22CF0288CC11}" srcId="{730BE467-27FE-417B-A0D2-071230169216}" destId="{3E0585A1-07DA-40E8-8D2B-760922201D3D}" srcOrd="6" destOrd="0" parTransId="{368C9E48-F367-4098-8E37-A41EF8CE7A1F}" sibTransId="{F2B0F5AE-5C96-4089-A160-46FD88DE5362}"/>
    <dgm:cxn modelId="{A22B1F5E-9219-4A67-AD79-05B2517CF32C}" type="presOf" srcId="{3098FD37-4833-46D7-8D73-01F7A898B63A}" destId="{89669F5C-F5C0-49DC-8340-9E619A6B3F7D}" srcOrd="0" destOrd="0" presId="urn:microsoft.com/office/officeart/2005/8/layout/hierarchy3"/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8D9E0C0D-7CFA-4831-A76B-DD49C549CF7F}" srcId="{730BE467-27FE-417B-A0D2-071230169216}" destId="{23FB8D83-60A3-46B7-957F-01FF57A7EC7C}" srcOrd="4" destOrd="0" parTransId="{B6A19352-206E-435F-9B43-1DDB3D6FC74F}" sibTransId="{3AEB46DE-FA54-4E05-9C5E-DEA6DC5DD9B1}"/>
    <dgm:cxn modelId="{FCA5E272-6481-446A-AA13-4202A1CFA50F}" type="presOf" srcId="{AFC37DBC-A291-4452-BB67-5984A241384B}" destId="{6B325C76-DD4A-4021-94BC-500D32339FB8}" srcOrd="0" destOrd="0" presId="urn:microsoft.com/office/officeart/2005/8/layout/hierarchy3"/>
    <dgm:cxn modelId="{94B08FF1-5CA8-4DB8-8420-5470F7D2E857}" type="presOf" srcId="{9F0F53F4-7289-46BB-8E2C-1EBCF595B547}" destId="{2C74963A-A758-4664-8D66-BBEA85C3CDA7}" srcOrd="0" destOrd="0" presId="urn:microsoft.com/office/officeart/2005/8/layout/hierarchy3"/>
    <dgm:cxn modelId="{D144A114-CA60-4303-B71F-C0262D7DB82F}" type="presOf" srcId="{4B2FC222-D912-4D52-92A9-300DF7573D05}" destId="{B20DAC85-00F2-4C9D-AC0A-33AFA471B5E4}" srcOrd="0" destOrd="0" presId="urn:microsoft.com/office/officeart/2005/8/layout/hierarchy3"/>
    <dgm:cxn modelId="{ADFE1412-2D89-41B0-AFAC-14C4F299852B}" type="presOf" srcId="{51FFF2FF-1162-4942-9322-36EC104B11BC}" destId="{1F8592C1-8AB9-427F-B342-8B555BD86FD2}" srcOrd="0" destOrd="0" presId="urn:microsoft.com/office/officeart/2005/8/layout/hierarchy3"/>
    <dgm:cxn modelId="{5C40E8DB-6285-4644-AABC-334A4A30819B}" srcId="{730BE467-27FE-417B-A0D2-071230169216}" destId="{4B2FC222-D912-4D52-92A9-300DF7573D05}" srcOrd="5" destOrd="0" parTransId="{9775B10F-3A91-4FFE-9B6D-40AB59A1C8F5}" sibTransId="{DAC8EE73-515D-4A63-A62C-85340E2D043B}"/>
    <dgm:cxn modelId="{CF2D566A-B949-421D-8C2C-20882E18F1FE}" type="presOf" srcId="{B6A19352-206E-435F-9B43-1DDB3D6FC74F}" destId="{446ED45A-F5DD-4885-9D2A-DE656CC9DE34}" srcOrd="0" destOrd="0" presId="urn:microsoft.com/office/officeart/2005/8/layout/hierarchy3"/>
    <dgm:cxn modelId="{2FA2B95C-4D21-4D47-9407-9356363F6F2F}" srcId="{730BE467-27FE-417B-A0D2-071230169216}" destId="{EC1B3B01-4056-4E85-9691-0C369EF9ED94}" srcOrd="3" destOrd="0" parTransId="{C07F5397-09D9-4886-AF2F-07DAB76FB854}" sibTransId="{9219C5D4-8AF5-4EAC-899F-B6E3F9E7F553}"/>
    <dgm:cxn modelId="{B1372FE6-126E-462E-8A98-DDD937F82D1F}" srcId="{730BE467-27FE-417B-A0D2-071230169216}" destId="{3F5FCE5A-1BE2-403E-9BE1-97C3E1F1F3E3}" srcOrd="1" destOrd="0" parTransId="{9F0F53F4-7289-46BB-8E2C-1EBCF595B547}" sibTransId="{99DC5417-7AAE-4519-A00D-AE8F740FF626}"/>
    <dgm:cxn modelId="{7FCFCE1B-4B94-4861-ACCF-1018DFE515C9}" type="presOf" srcId="{C07F5397-09D9-4886-AF2F-07DAB76FB854}" destId="{6F6FB343-9D55-4281-8BAA-3002C9C51B55}" srcOrd="0" destOrd="0" presId="urn:microsoft.com/office/officeart/2005/8/layout/hierarchy3"/>
    <dgm:cxn modelId="{A874F62A-BD31-4A20-B91C-07CA5A79D370}" type="presOf" srcId="{071BB6C0-DA2F-4A7C-ABC3-4929BF416E8D}" destId="{2A67F59F-2D16-4B6D-8F5C-4B6AF17EDBD8}" srcOrd="0" destOrd="0" presId="urn:microsoft.com/office/officeart/2005/8/layout/hierarchy3"/>
    <dgm:cxn modelId="{0F7D2961-8BB6-44D0-AC18-392E6AA7FFB3}" type="presOf" srcId="{23FB8D83-60A3-46B7-957F-01FF57A7EC7C}" destId="{56506B38-B4AB-40D7-9141-823B0BF8C870}" srcOrd="0" destOrd="0" presId="urn:microsoft.com/office/officeart/2005/8/layout/hierarchy3"/>
    <dgm:cxn modelId="{FC6A4456-1B8A-43EC-A87B-87D3F88DE012}" type="presOf" srcId="{730BE467-27FE-417B-A0D2-071230169216}" destId="{4279776B-0038-41C8-8087-F2556FF03945}" srcOrd="1" destOrd="0" presId="urn:microsoft.com/office/officeart/2005/8/layout/hierarchy3"/>
    <dgm:cxn modelId="{C4233A4A-5C32-4843-9E29-57548C2BDA04}" type="presOf" srcId="{3F5FCE5A-1BE2-403E-9BE1-97C3E1F1F3E3}" destId="{8193E1FC-2152-475B-B569-4E65AE29A4A6}" srcOrd="0" destOrd="0" presId="urn:microsoft.com/office/officeart/2005/8/layout/hierarchy3"/>
    <dgm:cxn modelId="{CF498D5C-7B1A-4328-9CD2-72A5AFD8EB7C}" type="presOf" srcId="{53A0F497-0D5D-47A1-9665-3149EB1AF4AF}" destId="{F4EC8453-07BD-441B-9174-7D3929151059}" srcOrd="0" destOrd="0" presId="urn:microsoft.com/office/officeart/2005/8/layout/hierarchy3"/>
    <dgm:cxn modelId="{556AE444-435D-4410-9633-F750AD1E5BC7}" srcId="{730BE467-27FE-417B-A0D2-071230169216}" destId="{51FFF2FF-1162-4942-9322-36EC104B11BC}" srcOrd="2" destOrd="0" parTransId="{53A0F497-0D5D-47A1-9665-3149EB1AF4AF}" sibTransId="{1F8BA5EC-912C-4F32-BCB7-0E441ACD2771}"/>
    <dgm:cxn modelId="{30C61DB7-0A70-4E82-84CF-E3F2F14D9FC1}" type="presParOf" srcId="{89669F5C-F5C0-49DC-8340-9E619A6B3F7D}" destId="{7EDB8000-4731-40E8-9377-C57CC915D2C3}" srcOrd="0" destOrd="0" presId="urn:microsoft.com/office/officeart/2005/8/layout/hierarchy3"/>
    <dgm:cxn modelId="{155BDC29-740E-4AA5-B018-56FA5942C4FA}" type="presParOf" srcId="{7EDB8000-4731-40E8-9377-C57CC915D2C3}" destId="{201732FC-997F-4C32-8BC0-CE2B53A7243D}" srcOrd="0" destOrd="0" presId="urn:microsoft.com/office/officeart/2005/8/layout/hierarchy3"/>
    <dgm:cxn modelId="{61410211-268D-4970-B624-CC3F9ECF7CD4}" type="presParOf" srcId="{201732FC-997F-4C32-8BC0-CE2B53A7243D}" destId="{A723837D-5709-4B94-A517-E0A0D86B3AF9}" srcOrd="0" destOrd="0" presId="urn:microsoft.com/office/officeart/2005/8/layout/hierarchy3"/>
    <dgm:cxn modelId="{BFA2AFC2-C58D-422A-89FB-59BF751857ED}" type="presParOf" srcId="{201732FC-997F-4C32-8BC0-CE2B53A7243D}" destId="{4279776B-0038-41C8-8087-F2556FF03945}" srcOrd="1" destOrd="0" presId="urn:microsoft.com/office/officeart/2005/8/layout/hierarchy3"/>
    <dgm:cxn modelId="{10914035-A67B-4F58-B427-BFEAB8B9C154}" type="presParOf" srcId="{7EDB8000-4731-40E8-9377-C57CC915D2C3}" destId="{AAB214AD-1A1C-4909-9613-34C8A091BAAF}" srcOrd="1" destOrd="0" presId="urn:microsoft.com/office/officeart/2005/8/layout/hierarchy3"/>
    <dgm:cxn modelId="{154E0B1C-6761-40ED-B733-F620293B2ED1}" type="presParOf" srcId="{AAB214AD-1A1C-4909-9613-34C8A091BAAF}" destId="{6B325C76-DD4A-4021-94BC-500D32339FB8}" srcOrd="0" destOrd="0" presId="urn:microsoft.com/office/officeart/2005/8/layout/hierarchy3"/>
    <dgm:cxn modelId="{68F7BC41-CF92-4BAE-AA89-32502188E0C0}" type="presParOf" srcId="{AAB214AD-1A1C-4909-9613-34C8A091BAAF}" destId="{2A67F59F-2D16-4B6D-8F5C-4B6AF17EDBD8}" srcOrd="1" destOrd="0" presId="urn:microsoft.com/office/officeart/2005/8/layout/hierarchy3"/>
    <dgm:cxn modelId="{BA5E3572-9883-43D1-9DC1-060897EE7F74}" type="presParOf" srcId="{AAB214AD-1A1C-4909-9613-34C8A091BAAF}" destId="{2C74963A-A758-4664-8D66-BBEA85C3CDA7}" srcOrd="2" destOrd="0" presId="urn:microsoft.com/office/officeart/2005/8/layout/hierarchy3"/>
    <dgm:cxn modelId="{5093BE5C-0E00-4175-AD99-21E8BC763060}" type="presParOf" srcId="{AAB214AD-1A1C-4909-9613-34C8A091BAAF}" destId="{8193E1FC-2152-475B-B569-4E65AE29A4A6}" srcOrd="3" destOrd="0" presId="urn:microsoft.com/office/officeart/2005/8/layout/hierarchy3"/>
    <dgm:cxn modelId="{ACAB46B4-C2E8-44FD-99E8-4789B86DAC85}" type="presParOf" srcId="{AAB214AD-1A1C-4909-9613-34C8A091BAAF}" destId="{F4EC8453-07BD-441B-9174-7D3929151059}" srcOrd="4" destOrd="0" presId="urn:microsoft.com/office/officeart/2005/8/layout/hierarchy3"/>
    <dgm:cxn modelId="{379F3346-207A-4D2E-9A37-15B7575A2DEF}" type="presParOf" srcId="{AAB214AD-1A1C-4909-9613-34C8A091BAAF}" destId="{1F8592C1-8AB9-427F-B342-8B555BD86FD2}" srcOrd="5" destOrd="0" presId="urn:microsoft.com/office/officeart/2005/8/layout/hierarchy3"/>
    <dgm:cxn modelId="{BD60E15C-9AE2-423E-8B44-38939606354A}" type="presParOf" srcId="{AAB214AD-1A1C-4909-9613-34C8A091BAAF}" destId="{6F6FB343-9D55-4281-8BAA-3002C9C51B55}" srcOrd="6" destOrd="0" presId="urn:microsoft.com/office/officeart/2005/8/layout/hierarchy3"/>
    <dgm:cxn modelId="{922A44BA-F19F-4654-8D59-F5BCABCF4DC4}" type="presParOf" srcId="{AAB214AD-1A1C-4909-9613-34C8A091BAAF}" destId="{101618BD-75C9-4D9C-BEF9-5F6D2386C0AF}" srcOrd="7" destOrd="0" presId="urn:microsoft.com/office/officeart/2005/8/layout/hierarchy3"/>
    <dgm:cxn modelId="{056CE647-D7B4-4904-BF6F-88484AE91FA9}" type="presParOf" srcId="{AAB214AD-1A1C-4909-9613-34C8A091BAAF}" destId="{446ED45A-F5DD-4885-9D2A-DE656CC9DE34}" srcOrd="8" destOrd="0" presId="urn:microsoft.com/office/officeart/2005/8/layout/hierarchy3"/>
    <dgm:cxn modelId="{D63B1955-AF42-4A5C-9F8F-7810B5A26BBF}" type="presParOf" srcId="{AAB214AD-1A1C-4909-9613-34C8A091BAAF}" destId="{56506B38-B4AB-40D7-9141-823B0BF8C870}" srcOrd="9" destOrd="0" presId="urn:microsoft.com/office/officeart/2005/8/layout/hierarchy3"/>
    <dgm:cxn modelId="{F4EF4EB6-51F7-42DC-AAB1-0A2EF8B4F638}" type="presParOf" srcId="{AAB214AD-1A1C-4909-9613-34C8A091BAAF}" destId="{57547997-E568-4F43-AC4E-B44DE71BE658}" srcOrd="10" destOrd="0" presId="urn:microsoft.com/office/officeart/2005/8/layout/hierarchy3"/>
    <dgm:cxn modelId="{071F49C7-3069-41E7-AD2C-74529918E299}" type="presParOf" srcId="{AAB214AD-1A1C-4909-9613-34C8A091BAAF}" destId="{B20DAC85-00F2-4C9D-AC0A-33AFA471B5E4}" srcOrd="11" destOrd="0" presId="urn:microsoft.com/office/officeart/2005/8/layout/hierarchy3"/>
    <dgm:cxn modelId="{25AD665B-BE26-4C20-BCA3-AFC84FD62781}" type="presParOf" srcId="{AAB214AD-1A1C-4909-9613-34C8A091BAAF}" destId="{60A26DCC-792A-4455-955A-49E4C07A1B1A}" srcOrd="12" destOrd="0" presId="urn:microsoft.com/office/officeart/2005/8/layout/hierarchy3"/>
    <dgm:cxn modelId="{FDAF336A-DAF7-41E0-B512-2C2B1531C154}" type="presParOf" srcId="{AAB214AD-1A1C-4909-9613-34C8A091BAAF}" destId="{8B78E7ED-3DAB-4A29-A850-1FBEA3EF9C70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3- Perspectiva «No Sector Eléctrico e de Água»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92C9F286-29E2-4390-9794-43CF3C0E095D}" type="presOf" srcId="{FF3CC591-AA6B-4363-B1B1-8E1FCF842B10}" destId="{5677647D-1445-4CB5-A225-A56BAAEFFCA2}" srcOrd="0" destOrd="0" presId="urn:microsoft.com/office/officeart/2005/8/layout/process4"/>
    <dgm:cxn modelId="{7D82DC1D-F0EE-4257-89A0-3F3608B1D0A0}" type="presOf" srcId="{03010C53-D5B1-4154-A07E-FEF0F00403C7}" destId="{4E58ECCE-A1AC-4F39-BB6E-F8E9D693D6EF}" srcOrd="0" destOrd="0" presId="urn:microsoft.com/office/officeart/2005/8/layout/process4"/>
    <dgm:cxn modelId="{61A7939F-5CC8-4C58-B6F6-0B5228C91F22}" type="presParOf" srcId="{5677647D-1445-4CB5-A225-A56BAAEFFCA2}" destId="{0824EA21-B686-4244-A812-FA5012AF3BC3}" srcOrd="0" destOrd="0" presId="urn:microsoft.com/office/officeart/2005/8/layout/process4"/>
    <dgm:cxn modelId="{A59FA270-F929-4D66-815A-B994A790FC8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ctr"/>
          <a:r>
            <a:rPr lang="pt-PT" sz="1600" b="1" dirty="0">
              <a:latin typeface="+mn-lt"/>
              <a:cs typeface="Arial" panose="020B0604020202020204" pitchFamily="34" charset="0"/>
            </a:rPr>
            <a:t>b) Iniciativas no Sector de Água</a:t>
          </a:r>
          <a:endParaRPr lang="pt-PT" sz="1600" b="1" dirty="0">
            <a:latin typeface="+mn-lt"/>
          </a:endParaRP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071BB6C0-DA2F-4A7C-ABC3-4929BF416E8D}">
      <dgm:prSet custT="1"/>
      <dgm:spPr/>
      <dgm:t>
        <a:bodyPr/>
        <a:lstStyle/>
        <a:p>
          <a:pPr algn="just"/>
          <a:r>
            <a:rPr lang="pt-PT" sz="1400" dirty="0"/>
            <a:t>Elaboração do Regulamento de Qualidade de Serviço de Água e Saneamento ;</a:t>
          </a:r>
        </a:p>
      </dgm:t>
    </dgm:pt>
    <dgm:pt modelId="{AFC37DBC-A291-4452-BB67-5984A241384B}" type="parTrans" cxnId="{A8A3147D-15D5-4D9C-B3AF-AEB153FF092C}">
      <dgm:prSet/>
      <dgm:spPr/>
      <dgm:t>
        <a:bodyPr/>
        <a:lstStyle/>
        <a:p>
          <a:endParaRPr lang="pt-PT"/>
        </a:p>
      </dgm:t>
    </dgm:pt>
    <dgm:pt modelId="{DAF7A4EC-01BE-4C70-BF65-374A75C92411}" type="sibTrans" cxnId="{A8A3147D-15D5-4D9C-B3AF-AEB153FF092C}">
      <dgm:prSet/>
      <dgm:spPr/>
      <dgm:t>
        <a:bodyPr/>
        <a:lstStyle/>
        <a:p>
          <a:endParaRPr lang="pt-PT"/>
        </a:p>
      </dgm:t>
    </dgm:pt>
    <dgm:pt modelId="{3F5FCE5A-1BE2-403E-9BE1-97C3E1F1F3E3}">
      <dgm:prSet custT="1"/>
      <dgm:spPr/>
      <dgm:t>
        <a:bodyPr/>
        <a:lstStyle/>
        <a:p>
          <a:pPr algn="l"/>
          <a:r>
            <a:rPr lang="pt-PT" sz="1400" dirty="0"/>
            <a:t>Elaboração do Regulamento das Relações Comerciais de Água;</a:t>
          </a:r>
        </a:p>
      </dgm:t>
    </dgm:pt>
    <dgm:pt modelId="{9F0F53F4-7289-46BB-8E2C-1EBCF595B547}" type="parTrans" cxnId="{B1372FE6-126E-462E-8A98-DDD937F82D1F}">
      <dgm:prSet/>
      <dgm:spPr/>
      <dgm:t>
        <a:bodyPr/>
        <a:lstStyle/>
        <a:p>
          <a:endParaRPr lang="pt-PT"/>
        </a:p>
      </dgm:t>
    </dgm:pt>
    <dgm:pt modelId="{99DC5417-7AAE-4519-A00D-AE8F740FF626}" type="sibTrans" cxnId="{B1372FE6-126E-462E-8A98-DDD937F82D1F}">
      <dgm:prSet/>
      <dgm:spPr/>
      <dgm:t>
        <a:bodyPr/>
        <a:lstStyle/>
        <a:p>
          <a:endParaRPr lang="pt-PT"/>
        </a:p>
      </dgm:t>
    </dgm:pt>
    <dgm:pt modelId="{51FFF2FF-1162-4942-9322-36EC104B11BC}">
      <dgm:prSet custT="1"/>
      <dgm:spPr/>
      <dgm:t>
        <a:bodyPr/>
        <a:lstStyle/>
        <a:p>
          <a:pPr algn="l"/>
          <a:r>
            <a:rPr lang="pt-PT" sz="1400" dirty="0"/>
            <a:t>Elaboração do Regulamento de Tarifário de Água;</a:t>
          </a:r>
        </a:p>
      </dgm:t>
    </dgm:pt>
    <dgm:pt modelId="{53A0F497-0D5D-47A1-9665-3149EB1AF4AF}" type="parTrans" cxnId="{556AE444-435D-4410-9633-F750AD1E5BC7}">
      <dgm:prSet/>
      <dgm:spPr/>
      <dgm:t>
        <a:bodyPr/>
        <a:lstStyle/>
        <a:p>
          <a:endParaRPr lang="pt-PT"/>
        </a:p>
      </dgm:t>
    </dgm:pt>
    <dgm:pt modelId="{1F8BA5EC-912C-4F32-BCB7-0E441ACD2771}" type="sibTrans" cxnId="{556AE444-435D-4410-9633-F750AD1E5BC7}">
      <dgm:prSet/>
      <dgm:spPr/>
      <dgm:t>
        <a:bodyPr/>
        <a:lstStyle/>
        <a:p>
          <a:endParaRPr lang="pt-PT"/>
        </a:p>
      </dgm:t>
    </dgm:pt>
    <dgm:pt modelId="{EC1B3B01-4056-4E85-9691-0C369EF9ED94}">
      <dgm:prSet custT="1"/>
      <dgm:spPr/>
      <dgm:t>
        <a:bodyPr/>
        <a:lstStyle/>
        <a:p>
          <a:pPr algn="just"/>
          <a:r>
            <a:rPr lang="pt-PT" sz="1400" dirty="0"/>
            <a:t>Elaboração do Regulamento da Informação Regulatória de Águas e Saneamento;</a:t>
          </a:r>
        </a:p>
      </dgm:t>
    </dgm:pt>
    <dgm:pt modelId="{C07F5397-09D9-4886-AF2F-07DAB76FB854}" type="parTrans" cxnId="{2FA2B95C-4D21-4D47-9407-9356363F6F2F}">
      <dgm:prSet/>
      <dgm:spPr/>
      <dgm:t>
        <a:bodyPr/>
        <a:lstStyle/>
        <a:p>
          <a:endParaRPr lang="pt-PT"/>
        </a:p>
      </dgm:t>
    </dgm:pt>
    <dgm:pt modelId="{9219C5D4-8AF5-4EAC-899F-B6E3F9E7F553}" type="sibTrans" cxnId="{2FA2B95C-4D21-4D47-9407-9356363F6F2F}">
      <dgm:prSet/>
      <dgm:spPr/>
      <dgm:t>
        <a:bodyPr/>
        <a:lstStyle/>
        <a:p>
          <a:endParaRPr lang="pt-PT"/>
        </a:p>
      </dgm:t>
    </dgm:pt>
    <dgm:pt modelId="{2E8754BE-478E-46DB-872C-A0E1A5338802}">
      <dgm:prSet/>
      <dgm:spPr/>
      <dgm:t>
        <a:bodyPr/>
        <a:lstStyle/>
        <a:p>
          <a:pPr algn="just"/>
          <a:r>
            <a:rPr lang="pt-PT" dirty="0"/>
            <a:t>Reforçar o quadro das iniciativas Regulatórias para os Serviços de Abastecimento de Água ;</a:t>
          </a:r>
        </a:p>
      </dgm:t>
    </dgm:pt>
    <dgm:pt modelId="{9328A0E0-CD25-46D8-985D-0A9DA1C92A6F}" type="parTrans" cxnId="{7D280790-A2A6-4989-9449-15F8E07672EA}">
      <dgm:prSet/>
      <dgm:spPr/>
      <dgm:t>
        <a:bodyPr/>
        <a:lstStyle/>
        <a:p>
          <a:endParaRPr lang="pt-PT"/>
        </a:p>
      </dgm:t>
    </dgm:pt>
    <dgm:pt modelId="{27D72F6A-EC0F-4CAE-BBE3-16BEBC6F8441}" type="sibTrans" cxnId="{7D280790-A2A6-4989-9449-15F8E07672EA}">
      <dgm:prSet/>
      <dgm:spPr/>
      <dgm:t>
        <a:bodyPr/>
        <a:lstStyle/>
        <a:p>
          <a:endParaRPr lang="pt-PT"/>
        </a:p>
      </dgm:t>
    </dgm:pt>
    <dgm:pt modelId="{94FCEF51-AB70-432E-8725-1E0876E7EC3E}">
      <dgm:prSet/>
      <dgm:spPr/>
      <dgm:t>
        <a:bodyPr/>
        <a:lstStyle/>
        <a:p>
          <a:pPr algn="l"/>
          <a:r>
            <a:rPr lang="pt-PT" dirty="0"/>
            <a:t>Reforçar o quadro de acompanhamento as Novas Empresas.</a:t>
          </a:r>
        </a:p>
      </dgm:t>
    </dgm:pt>
    <dgm:pt modelId="{D932E5E4-450C-4AE0-8A44-C775CCE95B3F}" type="parTrans" cxnId="{50526B5F-2871-4178-81D9-240AD74424BF}">
      <dgm:prSet/>
      <dgm:spPr/>
      <dgm:t>
        <a:bodyPr/>
        <a:lstStyle/>
        <a:p>
          <a:endParaRPr lang="pt-PT"/>
        </a:p>
      </dgm:t>
    </dgm:pt>
    <dgm:pt modelId="{4A6EA027-9E3C-4733-9B57-51BC66CA0D21}" type="sibTrans" cxnId="{50526B5F-2871-4178-81D9-240AD74424BF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739480" custScaleY="80024" custLinFactY="-31260" custLinFactNeighborX="-604" custLinFactNeighborY="-100000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  <dgm:pt modelId="{6B325C76-DD4A-4021-94BC-500D32339FB8}" type="pres">
      <dgm:prSet presAssocID="{AFC37DBC-A291-4452-BB67-5984A241384B}" presName="Name13" presStyleLbl="parChTrans1D2" presStyleIdx="0" presStyleCnt="6"/>
      <dgm:spPr/>
      <dgm:t>
        <a:bodyPr/>
        <a:lstStyle/>
        <a:p>
          <a:endParaRPr lang="pt-PT"/>
        </a:p>
      </dgm:t>
    </dgm:pt>
    <dgm:pt modelId="{2A67F59F-2D16-4B6D-8F5C-4B6AF17EDBD8}" type="pres">
      <dgm:prSet presAssocID="{071BB6C0-DA2F-4A7C-ABC3-4929BF416E8D}" presName="childText" presStyleLbl="bgAcc1" presStyleIdx="0" presStyleCnt="6" custScaleX="760163" custScaleY="102145" custLinFactNeighborX="-89704" custLinFactNeighborY="-731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74963A-A758-4664-8D66-BBEA85C3CDA7}" type="pres">
      <dgm:prSet presAssocID="{9F0F53F4-7289-46BB-8E2C-1EBCF595B547}" presName="Name13" presStyleLbl="parChTrans1D2" presStyleIdx="1" presStyleCnt="6"/>
      <dgm:spPr/>
      <dgm:t>
        <a:bodyPr/>
        <a:lstStyle/>
        <a:p>
          <a:endParaRPr lang="pt-PT"/>
        </a:p>
      </dgm:t>
    </dgm:pt>
    <dgm:pt modelId="{8193E1FC-2152-475B-B569-4E65AE29A4A6}" type="pres">
      <dgm:prSet presAssocID="{3F5FCE5A-1BE2-403E-9BE1-97C3E1F1F3E3}" presName="childText" presStyleLbl="bgAcc1" presStyleIdx="1" presStyleCnt="6" custScaleX="764094" custScaleY="87097" custLinFactNeighborX="-89704" custLinFactNeighborY="-752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EC8453-07BD-441B-9174-7D3929151059}" type="pres">
      <dgm:prSet presAssocID="{53A0F497-0D5D-47A1-9665-3149EB1AF4AF}" presName="Name13" presStyleLbl="parChTrans1D2" presStyleIdx="2" presStyleCnt="6"/>
      <dgm:spPr/>
      <dgm:t>
        <a:bodyPr/>
        <a:lstStyle/>
        <a:p>
          <a:endParaRPr lang="pt-PT"/>
        </a:p>
      </dgm:t>
    </dgm:pt>
    <dgm:pt modelId="{1F8592C1-8AB9-427F-B342-8B555BD86FD2}" type="pres">
      <dgm:prSet presAssocID="{51FFF2FF-1162-4942-9322-36EC104B11BC}" presName="childText" presStyleLbl="bgAcc1" presStyleIdx="2" presStyleCnt="6" custScaleX="765826" custScaleY="80059" custLinFactNeighborX="-89704" custLinFactNeighborY="-761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6FB343-9D55-4281-8BAA-3002C9C51B55}" type="pres">
      <dgm:prSet presAssocID="{C07F5397-09D9-4886-AF2F-07DAB76FB854}" presName="Name13" presStyleLbl="parChTrans1D2" presStyleIdx="3" presStyleCnt="6"/>
      <dgm:spPr/>
      <dgm:t>
        <a:bodyPr/>
        <a:lstStyle/>
        <a:p>
          <a:endParaRPr lang="pt-PT"/>
        </a:p>
      </dgm:t>
    </dgm:pt>
    <dgm:pt modelId="{101618BD-75C9-4D9C-BEF9-5F6D2386C0AF}" type="pres">
      <dgm:prSet presAssocID="{EC1B3B01-4056-4E85-9691-0C369EF9ED94}" presName="childText" presStyleLbl="bgAcc1" presStyleIdx="3" presStyleCnt="6" custScaleX="771216" custScaleY="108026" custLinFactNeighborX="-95580" custLinFactNeighborY="-743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68FDCC-500D-4BD4-B02C-E709D2832739}" type="pres">
      <dgm:prSet presAssocID="{9328A0E0-CD25-46D8-985D-0A9DA1C92A6F}" presName="Name13" presStyleLbl="parChTrans1D2" presStyleIdx="4" presStyleCnt="6"/>
      <dgm:spPr/>
      <dgm:t>
        <a:bodyPr/>
        <a:lstStyle/>
        <a:p>
          <a:endParaRPr lang="pt-PT"/>
        </a:p>
      </dgm:t>
    </dgm:pt>
    <dgm:pt modelId="{4A035EC9-1DDA-4A94-9707-6379A6B9BA7B}" type="pres">
      <dgm:prSet presAssocID="{2E8754BE-478E-46DB-872C-A0E1A5338802}" presName="childText" presStyleLbl="bgAcc1" presStyleIdx="4" presStyleCnt="6" custScaleX="774758" custLinFactNeighborX="-95580" custLinFactNeighborY="-831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887E37-8567-40C5-A287-8FE48F97DDDE}" type="pres">
      <dgm:prSet presAssocID="{D932E5E4-450C-4AE0-8A44-C775CCE95B3F}" presName="Name13" presStyleLbl="parChTrans1D2" presStyleIdx="5" presStyleCnt="6"/>
      <dgm:spPr/>
      <dgm:t>
        <a:bodyPr/>
        <a:lstStyle/>
        <a:p>
          <a:endParaRPr lang="pt-PT"/>
        </a:p>
      </dgm:t>
    </dgm:pt>
    <dgm:pt modelId="{E38364C2-4677-4305-B873-208066AADCCD}" type="pres">
      <dgm:prSet presAssocID="{94FCEF51-AB70-432E-8725-1E0876E7EC3E}" presName="childText" presStyleLbl="bgAcc1" presStyleIdx="5" presStyleCnt="6" custScaleX="779539" custLinFactNeighborX="-95580" custLinFactNeighborY="-882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AE444-435D-4410-9633-F750AD1E5BC7}" srcId="{730BE467-27FE-417B-A0D2-071230169216}" destId="{51FFF2FF-1162-4942-9322-36EC104B11BC}" srcOrd="2" destOrd="0" parTransId="{53A0F497-0D5D-47A1-9665-3149EB1AF4AF}" sibTransId="{1F8BA5EC-912C-4F32-BCB7-0E441ACD2771}"/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AC4879AB-D35E-4094-8511-6DF7CBFC39C6}" type="presOf" srcId="{3F5FCE5A-1BE2-403E-9BE1-97C3E1F1F3E3}" destId="{8193E1FC-2152-475B-B569-4E65AE29A4A6}" srcOrd="0" destOrd="0" presId="urn:microsoft.com/office/officeart/2005/8/layout/hierarchy3"/>
    <dgm:cxn modelId="{060E1221-EEE8-41C2-97EC-E6C3F37FB4FD}" type="presOf" srcId="{AFC37DBC-A291-4452-BB67-5984A241384B}" destId="{6B325C76-DD4A-4021-94BC-500D32339FB8}" srcOrd="0" destOrd="0" presId="urn:microsoft.com/office/officeart/2005/8/layout/hierarchy3"/>
    <dgm:cxn modelId="{78257743-B622-4863-BB48-2F0453FA2B6E}" type="presOf" srcId="{3098FD37-4833-46D7-8D73-01F7A898B63A}" destId="{89669F5C-F5C0-49DC-8340-9E619A6B3F7D}" srcOrd="0" destOrd="0" presId="urn:microsoft.com/office/officeart/2005/8/layout/hierarchy3"/>
    <dgm:cxn modelId="{D0728AC8-A4F4-4740-94DD-294288294295}" type="presOf" srcId="{2E8754BE-478E-46DB-872C-A0E1A5338802}" destId="{4A035EC9-1DDA-4A94-9707-6379A6B9BA7B}" srcOrd="0" destOrd="0" presId="urn:microsoft.com/office/officeart/2005/8/layout/hierarchy3"/>
    <dgm:cxn modelId="{C599640B-AE38-4BA6-B681-FEF55DFC1701}" type="presOf" srcId="{EC1B3B01-4056-4E85-9691-0C369EF9ED94}" destId="{101618BD-75C9-4D9C-BEF9-5F6D2386C0AF}" srcOrd="0" destOrd="0" presId="urn:microsoft.com/office/officeart/2005/8/layout/hierarchy3"/>
    <dgm:cxn modelId="{0D595235-21A6-4431-995E-05066089174D}" type="presOf" srcId="{53A0F497-0D5D-47A1-9665-3149EB1AF4AF}" destId="{F4EC8453-07BD-441B-9174-7D3929151059}" srcOrd="0" destOrd="0" presId="urn:microsoft.com/office/officeart/2005/8/layout/hierarchy3"/>
    <dgm:cxn modelId="{5E9013BA-CF11-47F2-82A6-29A77324EE0F}" type="presOf" srcId="{94FCEF51-AB70-432E-8725-1E0876E7EC3E}" destId="{E38364C2-4677-4305-B873-208066AADCCD}" srcOrd="0" destOrd="0" presId="urn:microsoft.com/office/officeart/2005/8/layout/hierarchy3"/>
    <dgm:cxn modelId="{B1372FE6-126E-462E-8A98-DDD937F82D1F}" srcId="{730BE467-27FE-417B-A0D2-071230169216}" destId="{3F5FCE5A-1BE2-403E-9BE1-97C3E1F1F3E3}" srcOrd="1" destOrd="0" parTransId="{9F0F53F4-7289-46BB-8E2C-1EBCF595B547}" sibTransId="{99DC5417-7AAE-4519-A00D-AE8F740FF626}"/>
    <dgm:cxn modelId="{7D280790-A2A6-4989-9449-15F8E07672EA}" srcId="{730BE467-27FE-417B-A0D2-071230169216}" destId="{2E8754BE-478E-46DB-872C-A0E1A5338802}" srcOrd="4" destOrd="0" parTransId="{9328A0E0-CD25-46D8-985D-0A9DA1C92A6F}" sibTransId="{27D72F6A-EC0F-4CAE-BBE3-16BEBC6F8441}"/>
    <dgm:cxn modelId="{FAB1DA21-3F16-4624-A6B6-A593E798B3B7}" type="presOf" srcId="{730BE467-27FE-417B-A0D2-071230169216}" destId="{A723837D-5709-4B94-A517-E0A0D86B3AF9}" srcOrd="0" destOrd="0" presId="urn:microsoft.com/office/officeart/2005/8/layout/hierarchy3"/>
    <dgm:cxn modelId="{D2A35BA1-4848-4EC6-BA19-840CF6865262}" type="presOf" srcId="{C07F5397-09D9-4886-AF2F-07DAB76FB854}" destId="{6F6FB343-9D55-4281-8BAA-3002C9C51B55}" srcOrd="0" destOrd="0" presId="urn:microsoft.com/office/officeart/2005/8/layout/hierarchy3"/>
    <dgm:cxn modelId="{78B8249C-390F-4997-858F-FA37FBB64185}" type="presOf" srcId="{071BB6C0-DA2F-4A7C-ABC3-4929BF416E8D}" destId="{2A67F59F-2D16-4B6D-8F5C-4B6AF17EDBD8}" srcOrd="0" destOrd="0" presId="urn:microsoft.com/office/officeart/2005/8/layout/hierarchy3"/>
    <dgm:cxn modelId="{C742C09B-B9FF-4096-A868-160C250CFFC8}" type="presOf" srcId="{9328A0E0-CD25-46D8-985D-0A9DA1C92A6F}" destId="{3F68FDCC-500D-4BD4-B02C-E709D2832739}" srcOrd="0" destOrd="0" presId="urn:microsoft.com/office/officeart/2005/8/layout/hierarchy3"/>
    <dgm:cxn modelId="{485C99A2-66B1-46FC-94AE-9E3C08CDC194}" type="presOf" srcId="{D932E5E4-450C-4AE0-8A44-C775CCE95B3F}" destId="{29887E37-8567-40C5-A287-8FE48F97DDDE}" srcOrd="0" destOrd="0" presId="urn:microsoft.com/office/officeart/2005/8/layout/hierarchy3"/>
    <dgm:cxn modelId="{D85E61CE-81C5-4E74-9DB4-F6BD701C7330}" type="presOf" srcId="{51FFF2FF-1162-4942-9322-36EC104B11BC}" destId="{1F8592C1-8AB9-427F-B342-8B555BD86FD2}" srcOrd="0" destOrd="0" presId="urn:microsoft.com/office/officeart/2005/8/layout/hierarchy3"/>
    <dgm:cxn modelId="{2FA2B95C-4D21-4D47-9407-9356363F6F2F}" srcId="{730BE467-27FE-417B-A0D2-071230169216}" destId="{EC1B3B01-4056-4E85-9691-0C369EF9ED94}" srcOrd="3" destOrd="0" parTransId="{C07F5397-09D9-4886-AF2F-07DAB76FB854}" sibTransId="{9219C5D4-8AF5-4EAC-899F-B6E3F9E7F553}"/>
    <dgm:cxn modelId="{A8A3147D-15D5-4D9C-B3AF-AEB153FF092C}" srcId="{730BE467-27FE-417B-A0D2-071230169216}" destId="{071BB6C0-DA2F-4A7C-ABC3-4929BF416E8D}" srcOrd="0" destOrd="0" parTransId="{AFC37DBC-A291-4452-BB67-5984A241384B}" sibTransId="{DAF7A4EC-01BE-4C70-BF65-374A75C92411}"/>
    <dgm:cxn modelId="{003412AA-AFF4-4049-8347-A26C10CDD493}" type="presOf" srcId="{9F0F53F4-7289-46BB-8E2C-1EBCF595B547}" destId="{2C74963A-A758-4664-8D66-BBEA85C3CDA7}" srcOrd="0" destOrd="0" presId="urn:microsoft.com/office/officeart/2005/8/layout/hierarchy3"/>
    <dgm:cxn modelId="{50526B5F-2871-4178-81D9-240AD74424BF}" srcId="{730BE467-27FE-417B-A0D2-071230169216}" destId="{94FCEF51-AB70-432E-8725-1E0876E7EC3E}" srcOrd="5" destOrd="0" parTransId="{D932E5E4-450C-4AE0-8A44-C775CCE95B3F}" sibTransId="{4A6EA027-9E3C-4733-9B57-51BC66CA0D21}"/>
    <dgm:cxn modelId="{483899B8-96A6-4263-ADCD-4C035C4055B4}" type="presOf" srcId="{730BE467-27FE-417B-A0D2-071230169216}" destId="{4279776B-0038-41C8-8087-F2556FF03945}" srcOrd="1" destOrd="0" presId="urn:microsoft.com/office/officeart/2005/8/layout/hierarchy3"/>
    <dgm:cxn modelId="{9EF964F6-ED6D-4248-813D-1602C2A5181B}" type="presParOf" srcId="{89669F5C-F5C0-49DC-8340-9E619A6B3F7D}" destId="{7EDB8000-4731-40E8-9377-C57CC915D2C3}" srcOrd="0" destOrd="0" presId="urn:microsoft.com/office/officeart/2005/8/layout/hierarchy3"/>
    <dgm:cxn modelId="{3C4D2EE3-BF40-430C-BB7A-38399D1004CE}" type="presParOf" srcId="{7EDB8000-4731-40E8-9377-C57CC915D2C3}" destId="{201732FC-997F-4C32-8BC0-CE2B53A7243D}" srcOrd="0" destOrd="0" presId="urn:microsoft.com/office/officeart/2005/8/layout/hierarchy3"/>
    <dgm:cxn modelId="{F6CF5152-379E-492A-BA0A-9D49F60BD7EC}" type="presParOf" srcId="{201732FC-997F-4C32-8BC0-CE2B53A7243D}" destId="{A723837D-5709-4B94-A517-E0A0D86B3AF9}" srcOrd="0" destOrd="0" presId="urn:microsoft.com/office/officeart/2005/8/layout/hierarchy3"/>
    <dgm:cxn modelId="{5E4AB469-D811-4CCE-BBCF-3F5595ECA878}" type="presParOf" srcId="{201732FC-997F-4C32-8BC0-CE2B53A7243D}" destId="{4279776B-0038-41C8-8087-F2556FF03945}" srcOrd="1" destOrd="0" presId="urn:microsoft.com/office/officeart/2005/8/layout/hierarchy3"/>
    <dgm:cxn modelId="{AE807CE9-A562-4F72-BDA7-E850CBBD861F}" type="presParOf" srcId="{7EDB8000-4731-40E8-9377-C57CC915D2C3}" destId="{AAB214AD-1A1C-4909-9613-34C8A091BAAF}" srcOrd="1" destOrd="0" presId="urn:microsoft.com/office/officeart/2005/8/layout/hierarchy3"/>
    <dgm:cxn modelId="{59512C8F-7E20-4DD8-B864-8B9078012652}" type="presParOf" srcId="{AAB214AD-1A1C-4909-9613-34C8A091BAAF}" destId="{6B325C76-DD4A-4021-94BC-500D32339FB8}" srcOrd="0" destOrd="0" presId="urn:microsoft.com/office/officeart/2005/8/layout/hierarchy3"/>
    <dgm:cxn modelId="{936311FB-FF1E-4F3B-9A24-ABD20613B32B}" type="presParOf" srcId="{AAB214AD-1A1C-4909-9613-34C8A091BAAF}" destId="{2A67F59F-2D16-4B6D-8F5C-4B6AF17EDBD8}" srcOrd="1" destOrd="0" presId="urn:microsoft.com/office/officeart/2005/8/layout/hierarchy3"/>
    <dgm:cxn modelId="{290291F0-FD18-421F-A188-88A90B025213}" type="presParOf" srcId="{AAB214AD-1A1C-4909-9613-34C8A091BAAF}" destId="{2C74963A-A758-4664-8D66-BBEA85C3CDA7}" srcOrd="2" destOrd="0" presId="urn:microsoft.com/office/officeart/2005/8/layout/hierarchy3"/>
    <dgm:cxn modelId="{D804ABCB-7478-4849-B708-C71A8CFB0225}" type="presParOf" srcId="{AAB214AD-1A1C-4909-9613-34C8A091BAAF}" destId="{8193E1FC-2152-475B-B569-4E65AE29A4A6}" srcOrd="3" destOrd="0" presId="urn:microsoft.com/office/officeart/2005/8/layout/hierarchy3"/>
    <dgm:cxn modelId="{4E05384A-7540-418B-8941-4A11684920B1}" type="presParOf" srcId="{AAB214AD-1A1C-4909-9613-34C8A091BAAF}" destId="{F4EC8453-07BD-441B-9174-7D3929151059}" srcOrd="4" destOrd="0" presId="urn:microsoft.com/office/officeart/2005/8/layout/hierarchy3"/>
    <dgm:cxn modelId="{E280F6D8-1F5C-46A3-BA6C-1D2AD7851D69}" type="presParOf" srcId="{AAB214AD-1A1C-4909-9613-34C8A091BAAF}" destId="{1F8592C1-8AB9-427F-B342-8B555BD86FD2}" srcOrd="5" destOrd="0" presId="urn:microsoft.com/office/officeart/2005/8/layout/hierarchy3"/>
    <dgm:cxn modelId="{EC8125FB-C0A8-4C84-A456-35C543BD7939}" type="presParOf" srcId="{AAB214AD-1A1C-4909-9613-34C8A091BAAF}" destId="{6F6FB343-9D55-4281-8BAA-3002C9C51B55}" srcOrd="6" destOrd="0" presId="urn:microsoft.com/office/officeart/2005/8/layout/hierarchy3"/>
    <dgm:cxn modelId="{09E03AC2-26C1-4B2C-8A6F-180D542A80CD}" type="presParOf" srcId="{AAB214AD-1A1C-4909-9613-34C8A091BAAF}" destId="{101618BD-75C9-4D9C-BEF9-5F6D2386C0AF}" srcOrd="7" destOrd="0" presId="urn:microsoft.com/office/officeart/2005/8/layout/hierarchy3"/>
    <dgm:cxn modelId="{D17DADB9-7F91-4D86-BA83-D29ED62F6EA7}" type="presParOf" srcId="{AAB214AD-1A1C-4909-9613-34C8A091BAAF}" destId="{3F68FDCC-500D-4BD4-B02C-E709D2832739}" srcOrd="8" destOrd="0" presId="urn:microsoft.com/office/officeart/2005/8/layout/hierarchy3"/>
    <dgm:cxn modelId="{A6A83C4A-94C0-4C03-BA0E-C026A54DFF23}" type="presParOf" srcId="{AAB214AD-1A1C-4909-9613-34C8A091BAAF}" destId="{4A035EC9-1DDA-4A94-9707-6379A6B9BA7B}" srcOrd="9" destOrd="0" presId="urn:microsoft.com/office/officeart/2005/8/layout/hierarchy3"/>
    <dgm:cxn modelId="{6C8B70A7-B494-4ABA-8AF3-0215CD76DF11}" type="presParOf" srcId="{AAB214AD-1A1C-4909-9613-34C8A091BAAF}" destId="{29887E37-8567-40C5-A287-8FE48F97DDDE}" srcOrd="10" destOrd="0" presId="urn:microsoft.com/office/officeart/2005/8/layout/hierarchy3"/>
    <dgm:cxn modelId="{85BAF044-7B80-4DB6-BA6B-81C32D97BCA0}" type="presParOf" srcId="{AAB214AD-1A1C-4909-9613-34C8A091BAAF}" destId="{E38364C2-4677-4305-B873-208066AADCC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3- Perspectiva «No Sector Eléctrico e de Água» </a:t>
          </a:r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LinFactNeighborY="-91217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6C28DF4F-1B31-472F-B767-3F6DD672A1D7}" type="presOf" srcId="{03010C53-D5B1-4154-A07E-FEF0F00403C7}" destId="{4E58ECCE-A1AC-4F39-BB6E-F8E9D693D6EF}" srcOrd="0" destOrd="0" presId="urn:microsoft.com/office/officeart/2005/8/layout/process4"/>
    <dgm:cxn modelId="{5161CCCA-2DA5-4041-8399-BC0E8CA87CEC}" type="presOf" srcId="{FF3CC591-AA6B-4363-B1B1-8E1FCF842B10}" destId="{5677647D-1445-4CB5-A225-A56BAAEFFCA2}" srcOrd="0" destOrd="0" presId="urn:microsoft.com/office/officeart/2005/8/layout/process4"/>
    <dgm:cxn modelId="{72312F98-C504-4198-8ED2-3D61DA84945D}" type="presParOf" srcId="{5677647D-1445-4CB5-A225-A56BAAEFFCA2}" destId="{0824EA21-B686-4244-A812-FA5012AF3BC3}" srcOrd="0" destOrd="0" presId="urn:microsoft.com/office/officeart/2005/8/layout/process4"/>
    <dgm:cxn modelId="{033E4E84-8202-46F9-96F7-FE7D3178E873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098FD37-4833-46D7-8D73-01F7A898B63A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0BE467-27FE-417B-A0D2-071230169216}">
      <dgm:prSet phldrT="[Texto]" custT="1"/>
      <dgm:spPr/>
      <dgm:t>
        <a:bodyPr/>
        <a:lstStyle/>
        <a:p>
          <a:pPr algn="ctr"/>
          <a:r>
            <a:rPr lang="pt-PT" sz="1600" b="1" dirty="0">
              <a:latin typeface="+mn-lt"/>
              <a:cs typeface="Arial" panose="020B0604020202020204" pitchFamily="34" charset="0"/>
            </a:rPr>
            <a:t>c) Recomendações</a:t>
          </a:r>
          <a:endParaRPr lang="pt-PT" sz="1600" b="1" dirty="0">
            <a:latin typeface="+mn-lt"/>
          </a:endParaRPr>
        </a:p>
      </dgm:t>
    </dgm:pt>
    <dgm:pt modelId="{320C4730-C1A8-414B-9803-97CE0D1D6931}" type="parTrans" cxnId="{41F03A40-468C-448A-9138-0EB49E5ED573}">
      <dgm:prSet/>
      <dgm:spPr/>
      <dgm:t>
        <a:bodyPr/>
        <a:lstStyle/>
        <a:p>
          <a:endParaRPr lang="pt-PT"/>
        </a:p>
      </dgm:t>
    </dgm:pt>
    <dgm:pt modelId="{C14795D6-FEF5-46C5-908F-CEBE620E8196}" type="sibTrans" cxnId="{41F03A40-468C-448A-9138-0EB49E5ED573}">
      <dgm:prSet/>
      <dgm:spPr/>
      <dgm:t>
        <a:bodyPr/>
        <a:lstStyle/>
        <a:p>
          <a:endParaRPr lang="pt-PT"/>
        </a:p>
      </dgm:t>
    </dgm:pt>
    <dgm:pt modelId="{071BB6C0-DA2F-4A7C-ABC3-4929BF416E8D}">
      <dgm:prSet custT="1"/>
      <dgm:spPr/>
      <dgm:t>
        <a:bodyPr/>
        <a:lstStyle/>
        <a:p>
          <a:pPr algn="just"/>
          <a:r>
            <a:rPr lang="pt-PT" sz="1400" dirty="0"/>
            <a:t>Consolidação dos actuais  Modelos de Governo Empresarial Público para  os Sectores de Eléctrico e de Águas; </a:t>
          </a:r>
        </a:p>
      </dgm:t>
    </dgm:pt>
    <dgm:pt modelId="{AFC37DBC-A291-4452-BB67-5984A241384B}" type="parTrans" cxnId="{A8A3147D-15D5-4D9C-B3AF-AEB153FF092C}">
      <dgm:prSet/>
      <dgm:spPr/>
      <dgm:t>
        <a:bodyPr/>
        <a:lstStyle/>
        <a:p>
          <a:endParaRPr lang="pt-PT"/>
        </a:p>
      </dgm:t>
    </dgm:pt>
    <dgm:pt modelId="{DAF7A4EC-01BE-4C70-BF65-374A75C92411}" type="sibTrans" cxnId="{A8A3147D-15D5-4D9C-B3AF-AEB153FF092C}">
      <dgm:prSet/>
      <dgm:spPr/>
      <dgm:t>
        <a:bodyPr/>
        <a:lstStyle/>
        <a:p>
          <a:endParaRPr lang="pt-PT"/>
        </a:p>
      </dgm:t>
    </dgm:pt>
    <dgm:pt modelId="{3F5FCE5A-1BE2-403E-9BE1-97C3E1F1F3E3}">
      <dgm:prSet custT="1"/>
      <dgm:spPr/>
      <dgm:t>
        <a:bodyPr/>
        <a:lstStyle/>
        <a:p>
          <a:pPr algn="l"/>
          <a:r>
            <a:rPr lang="pt-PT" sz="1400" dirty="0"/>
            <a:t>Criação de condições para o estabelecimento de Contrato Programas com as Administrações das Empresas Públicas  ;</a:t>
          </a:r>
        </a:p>
      </dgm:t>
    </dgm:pt>
    <dgm:pt modelId="{9F0F53F4-7289-46BB-8E2C-1EBCF595B547}" type="parTrans" cxnId="{B1372FE6-126E-462E-8A98-DDD937F82D1F}">
      <dgm:prSet/>
      <dgm:spPr/>
      <dgm:t>
        <a:bodyPr/>
        <a:lstStyle/>
        <a:p>
          <a:endParaRPr lang="pt-PT"/>
        </a:p>
      </dgm:t>
    </dgm:pt>
    <dgm:pt modelId="{99DC5417-7AAE-4519-A00D-AE8F740FF626}" type="sibTrans" cxnId="{B1372FE6-126E-462E-8A98-DDD937F82D1F}">
      <dgm:prSet/>
      <dgm:spPr/>
      <dgm:t>
        <a:bodyPr/>
        <a:lstStyle/>
        <a:p>
          <a:endParaRPr lang="pt-PT"/>
        </a:p>
      </dgm:t>
    </dgm:pt>
    <dgm:pt modelId="{51FFF2FF-1162-4942-9322-36EC104B11BC}">
      <dgm:prSet custT="1"/>
      <dgm:spPr/>
      <dgm:t>
        <a:bodyPr/>
        <a:lstStyle/>
        <a:p>
          <a:pPr algn="l"/>
          <a:r>
            <a:rPr lang="pt-PT" sz="1400" dirty="0"/>
            <a:t>Programa de Ajustamento Progressivo das Tarifas de electricidade e de água com tendência ao Subsidio Zero e Cobertura de Custos das </a:t>
          </a:r>
          <a:r>
            <a:rPr lang="pt-PT" sz="1400" dirty="0" err="1"/>
            <a:t>EP´s</a:t>
          </a:r>
          <a:r>
            <a:rPr lang="pt-PT" sz="1400" dirty="0"/>
            <a:t>;</a:t>
          </a:r>
        </a:p>
      </dgm:t>
    </dgm:pt>
    <dgm:pt modelId="{53A0F497-0D5D-47A1-9665-3149EB1AF4AF}" type="parTrans" cxnId="{556AE444-435D-4410-9633-F750AD1E5BC7}">
      <dgm:prSet/>
      <dgm:spPr/>
      <dgm:t>
        <a:bodyPr/>
        <a:lstStyle/>
        <a:p>
          <a:endParaRPr lang="pt-PT"/>
        </a:p>
      </dgm:t>
    </dgm:pt>
    <dgm:pt modelId="{1F8BA5EC-912C-4F32-BCB7-0E441ACD2771}" type="sibTrans" cxnId="{556AE444-435D-4410-9633-F750AD1E5BC7}">
      <dgm:prSet/>
      <dgm:spPr/>
      <dgm:t>
        <a:bodyPr/>
        <a:lstStyle/>
        <a:p>
          <a:endParaRPr lang="pt-PT"/>
        </a:p>
      </dgm:t>
    </dgm:pt>
    <dgm:pt modelId="{EC1B3B01-4056-4E85-9691-0C369EF9ED94}">
      <dgm:prSet custT="1"/>
      <dgm:spPr/>
      <dgm:t>
        <a:bodyPr/>
        <a:lstStyle/>
        <a:p>
          <a:pPr algn="just"/>
          <a:r>
            <a:rPr lang="pt-PT" sz="1400" dirty="0"/>
            <a:t>Reforço das garantias para a captação de Investimento Privado e entrada de operadores privados nos dois Sectores</a:t>
          </a:r>
        </a:p>
      </dgm:t>
    </dgm:pt>
    <dgm:pt modelId="{C07F5397-09D9-4886-AF2F-07DAB76FB854}" type="parTrans" cxnId="{2FA2B95C-4D21-4D47-9407-9356363F6F2F}">
      <dgm:prSet/>
      <dgm:spPr/>
      <dgm:t>
        <a:bodyPr/>
        <a:lstStyle/>
        <a:p>
          <a:endParaRPr lang="pt-PT"/>
        </a:p>
      </dgm:t>
    </dgm:pt>
    <dgm:pt modelId="{9219C5D4-8AF5-4EAC-899F-B6E3F9E7F553}" type="sibTrans" cxnId="{2FA2B95C-4D21-4D47-9407-9356363F6F2F}">
      <dgm:prSet/>
      <dgm:spPr/>
      <dgm:t>
        <a:bodyPr/>
        <a:lstStyle/>
        <a:p>
          <a:endParaRPr lang="pt-PT"/>
        </a:p>
      </dgm:t>
    </dgm:pt>
    <dgm:pt modelId="{89669F5C-F5C0-49DC-8340-9E619A6B3F7D}" type="pres">
      <dgm:prSet presAssocID="{3098FD37-4833-46D7-8D73-01F7A898B6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EDB8000-4731-40E8-9377-C57CC915D2C3}" type="pres">
      <dgm:prSet presAssocID="{730BE467-27FE-417B-A0D2-071230169216}" presName="root" presStyleCnt="0"/>
      <dgm:spPr/>
    </dgm:pt>
    <dgm:pt modelId="{201732FC-997F-4C32-8BC0-CE2B53A7243D}" type="pres">
      <dgm:prSet presAssocID="{730BE467-27FE-417B-A0D2-071230169216}" presName="rootComposite" presStyleCnt="0"/>
      <dgm:spPr/>
    </dgm:pt>
    <dgm:pt modelId="{A723837D-5709-4B94-A517-E0A0D86B3AF9}" type="pres">
      <dgm:prSet presAssocID="{730BE467-27FE-417B-A0D2-071230169216}" presName="rootText" presStyleLbl="node1" presStyleIdx="0" presStyleCnt="1" custScaleX="739480" custScaleY="80024" custLinFactY="-31260" custLinFactNeighborX="-604" custLinFactNeighborY="-100000"/>
      <dgm:spPr/>
      <dgm:t>
        <a:bodyPr/>
        <a:lstStyle/>
        <a:p>
          <a:endParaRPr lang="pt-PT"/>
        </a:p>
      </dgm:t>
    </dgm:pt>
    <dgm:pt modelId="{4279776B-0038-41C8-8087-F2556FF03945}" type="pres">
      <dgm:prSet presAssocID="{730BE467-27FE-417B-A0D2-071230169216}" presName="rootConnector" presStyleLbl="node1" presStyleIdx="0" presStyleCnt="1"/>
      <dgm:spPr/>
      <dgm:t>
        <a:bodyPr/>
        <a:lstStyle/>
        <a:p>
          <a:endParaRPr lang="pt-PT"/>
        </a:p>
      </dgm:t>
    </dgm:pt>
    <dgm:pt modelId="{AAB214AD-1A1C-4909-9613-34C8A091BAAF}" type="pres">
      <dgm:prSet presAssocID="{730BE467-27FE-417B-A0D2-071230169216}" presName="childShape" presStyleCnt="0"/>
      <dgm:spPr/>
    </dgm:pt>
    <dgm:pt modelId="{6B325C76-DD4A-4021-94BC-500D32339FB8}" type="pres">
      <dgm:prSet presAssocID="{AFC37DBC-A291-4452-BB67-5984A241384B}" presName="Name13" presStyleLbl="parChTrans1D2" presStyleIdx="0" presStyleCnt="4"/>
      <dgm:spPr/>
      <dgm:t>
        <a:bodyPr/>
        <a:lstStyle/>
        <a:p>
          <a:endParaRPr lang="pt-PT"/>
        </a:p>
      </dgm:t>
    </dgm:pt>
    <dgm:pt modelId="{2A67F59F-2D16-4B6D-8F5C-4B6AF17EDBD8}" type="pres">
      <dgm:prSet presAssocID="{071BB6C0-DA2F-4A7C-ABC3-4929BF416E8D}" presName="childText" presStyleLbl="bgAcc1" presStyleIdx="0" presStyleCnt="4" custScaleX="760163" custScaleY="102145" custLinFactNeighborX="-89704" custLinFactNeighborY="-7315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74963A-A758-4664-8D66-BBEA85C3CDA7}" type="pres">
      <dgm:prSet presAssocID="{9F0F53F4-7289-46BB-8E2C-1EBCF595B547}" presName="Name13" presStyleLbl="parChTrans1D2" presStyleIdx="1" presStyleCnt="4"/>
      <dgm:spPr/>
      <dgm:t>
        <a:bodyPr/>
        <a:lstStyle/>
        <a:p>
          <a:endParaRPr lang="pt-PT"/>
        </a:p>
      </dgm:t>
    </dgm:pt>
    <dgm:pt modelId="{8193E1FC-2152-475B-B569-4E65AE29A4A6}" type="pres">
      <dgm:prSet presAssocID="{3F5FCE5A-1BE2-403E-9BE1-97C3E1F1F3E3}" presName="childText" presStyleLbl="bgAcc1" presStyleIdx="1" presStyleCnt="4" custScaleX="764094" custScaleY="87097" custLinFactNeighborX="-89704" custLinFactNeighborY="-7524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EC8453-07BD-441B-9174-7D3929151059}" type="pres">
      <dgm:prSet presAssocID="{53A0F497-0D5D-47A1-9665-3149EB1AF4AF}" presName="Name13" presStyleLbl="parChTrans1D2" presStyleIdx="2" presStyleCnt="4"/>
      <dgm:spPr/>
      <dgm:t>
        <a:bodyPr/>
        <a:lstStyle/>
        <a:p>
          <a:endParaRPr lang="pt-PT"/>
        </a:p>
      </dgm:t>
    </dgm:pt>
    <dgm:pt modelId="{1F8592C1-8AB9-427F-B342-8B555BD86FD2}" type="pres">
      <dgm:prSet presAssocID="{51FFF2FF-1162-4942-9322-36EC104B11BC}" presName="childText" presStyleLbl="bgAcc1" presStyleIdx="2" presStyleCnt="4" custScaleX="765826" custScaleY="80059" custLinFactNeighborX="-95400" custLinFactNeighborY="-5615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6FB343-9D55-4281-8BAA-3002C9C51B55}" type="pres">
      <dgm:prSet presAssocID="{C07F5397-09D9-4886-AF2F-07DAB76FB854}" presName="Name13" presStyleLbl="parChTrans1D2" presStyleIdx="3" presStyleCnt="4"/>
      <dgm:spPr/>
      <dgm:t>
        <a:bodyPr/>
        <a:lstStyle/>
        <a:p>
          <a:endParaRPr lang="pt-PT"/>
        </a:p>
      </dgm:t>
    </dgm:pt>
    <dgm:pt modelId="{101618BD-75C9-4D9C-BEF9-5F6D2386C0AF}" type="pres">
      <dgm:prSet presAssocID="{EC1B3B01-4056-4E85-9691-0C369EF9ED94}" presName="childText" presStyleLbl="bgAcc1" presStyleIdx="3" presStyleCnt="4" custScaleX="771216" custScaleY="108026" custLinFactNeighborX="-95580" custLinFactNeighborY="-7437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AE444-435D-4410-9633-F750AD1E5BC7}" srcId="{730BE467-27FE-417B-A0D2-071230169216}" destId="{51FFF2FF-1162-4942-9322-36EC104B11BC}" srcOrd="2" destOrd="0" parTransId="{53A0F497-0D5D-47A1-9665-3149EB1AF4AF}" sibTransId="{1F8BA5EC-912C-4F32-BCB7-0E441ACD2771}"/>
    <dgm:cxn modelId="{41F03A40-468C-448A-9138-0EB49E5ED573}" srcId="{3098FD37-4833-46D7-8D73-01F7A898B63A}" destId="{730BE467-27FE-417B-A0D2-071230169216}" srcOrd="0" destOrd="0" parTransId="{320C4730-C1A8-414B-9803-97CE0D1D6931}" sibTransId="{C14795D6-FEF5-46C5-908F-CEBE620E8196}"/>
    <dgm:cxn modelId="{5E5113FC-5586-4D1C-B3AA-E7B5397BC44A}" type="presOf" srcId="{071BB6C0-DA2F-4A7C-ABC3-4929BF416E8D}" destId="{2A67F59F-2D16-4B6D-8F5C-4B6AF17EDBD8}" srcOrd="0" destOrd="0" presId="urn:microsoft.com/office/officeart/2005/8/layout/hierarchy3"/>
    <dgm:cxn modelId="{8D21F9D5-C6CF-4763-84CE-BA6D6152985C}" type="presOf" srcId="{3F5FCE5A-1BE2-403E-9BE1-97C3E1F1F3E3}" destId="{8193E1FC-2152-475B-B569-4E65AE29A4A6}" srcOrd="0" destOrd="0" presId="urn:microsoft.com/office/officeart/2005/8/layout/hierarchy3"/>
    <dgm:cxn modelId="{A35A9608-FB74-4D05-986C-80368AD8EE05}" type="presOf" srcId="{3098FD37-4833-46D7-8D73-01F7A898B63A}" destId="{89669F5C-F5C0-49DC-8340-9E619A6B3F7D}" srcOrd="0" destOrd="0" presId="urn:microsoft.com/office/officeart/2005/8/layout/hierarchy3"/>
    <dgm:cxn modelId="{BA8316F9-28A4-456C-BCDB-B1FB8567E057}" type="presOf" srcId="{730BE467-27FE-417B-A0D2-071230169216}" destId="{4279776B-0038-41C8-8087-F2556FF03945}" srcOrd="1" destOrd="0" presId="urn:microsoft.com/office/officeart/2005/8/layout/hierarchy3"/>
    <dgm:cxn modelId="{B1372FE6-126E-462E-8A98-DDD937F82D1F}" srcId="{730BE467-27FE-417B-A0D2-071230169216}" destId="{3F5FCE5A-1BE2-403E-9BE1-97C3E1F1F3E3}" srcOrd="1" destOrd="0" parTransId="{9F0F53F4-7289-46BB-8E2C-1EBCF595B547}" sibTransId="{99DC5417-7AAE-4519-A00D-AE8F740FF626}"/>
    <dgm:cxn modelId="{8CB4F3DC-6C0F-40DC-AE63-0D3F3E4E5016}" type="presOf" srcId="{C07F5397-09D9-4886-AF2F-07DAB76FB854}" destId="{6F6FB343-9D55-4281-8BAA-3002C9C51B55}" srcOrd="0" destOrd="0" presId="urn:microsoft.com/office/officeart/2005/8/layout/hierarchy3"/>
    <dgm:cxn modelId="{E83FA395-9026-4878-A117-EFA83D9942FC}" type="presOf" srcId="{730BE467-27FE-417B-A0D2-071230169216}" destId="{A723837D-5709-4B94-A517-E0A0D86B3AF9}" srcOrd="0" destOrd="0" presId="urn:microsoft.com/office/officeart/2005/8/layout/hierarchy3"/>
    <dgm:cxn modelId="{6B2A24E4-F1F9-41A0-ABC4-6668A5AFC2CD}" type="presOf" srcId="{9F0F53F4-7289-46BB-8E2C-1EBCF595B547}" destId="{2C74963A-A758-4664-8D66-BBEA85C3CDA7}" srcOrd="0" destOrd="0" presId="urn:microsoft.com/office/officeart/2005/8/layout/hierarchy3"/>
    <dgm:cxn modelId="{7D8A5079-806A-4E92-ACC0-A08C4FF759D9}" type="presOf" srcId="{51FFF2FF-1162-4942-9322-36EC104B11BC}" destId="{1F8592C1-8AB9-427F-B342-8B555BD86FD2}" srcOrd="0" destOrd="0" presId="urn:microsoft.com/office/officeart/2005/8/layout/hierarchy3"/>
    <dgm:cxn modelId="{6433161D-B6F5-4443-9626-06A4B9860689}" type="presOf" srcId="{EC1B3B01-4056-4E85-9691-0C369EF9ED94}" destId="{101618BD-75C9-4D9C-BEF9-5F6D2386C0AF}" srcOrd="0" destOrd="0" presId="urn:microsoft.com/office/officeart/2005/8/layout/hierarchy3"/>
    <dgm:cxn modelId="{B74D913F-C206-4374-B2DA-D866AEE60961}" type="presOf" srcId="{53A0F497-0D5D-47A1-9665-3149EB1AF4AF}" destId="{F4EC8453-07BD-441B-9174-7D3929151059}" srcOrd="0" destOrd="0" presId="urn:microsoft.com/office/officeart/2005/8/layout/hierarchy3"/>
    <dgm:cxn modelId="{2FA2B95C-4D21-4D47-9407-9356363F6F2F}" srcId="{730BE467-27FE-417B-A0D2-071230169216}" destId="{EC1B3B01-4056-4E85-9691-0C369EF9ED94}" srcOrd="3" destOrd="0" parTransId="{C07F5397-09D9-4886-AF2F-07DAB76FB854}" sibTransId="{9219C5D4-8AF5-4EAC-899F-B6E3F9E7F553}"/>
    <dgm:cxn modelId="{A8A3147D-15D5-4D9C-B3AF-AEB153FF092C}" srcId="{730BE467-27FE-417B-A0D2-071230169216}" destId="{071BB6C0-DA2F-4A7C-ABC3-4929BF416E8D}" srcOrd="0" destOrd="0" parTransId="{AFC37DBC-A291-4452-BB67-5984A241384B}" sibTransId="{DAF7A4EC-01BE-4C70-BF65-374A75C92411}"/>
    <dgm:cxn modelId="{777F0619-18F8-4AC7-BD0E-8854CEEDB8FC}" type="presOf" srcId="{AFC37DBC-A291-4452-BB67-5984A241384B}" destId="{6B325C76-DD4A-4021-94BC-500D32339FB8}" srcOrd="0" destOrd="0" presId="urn:microsoft.com/office/officeart/2005/8/layout/hierarchy3"/>
    <dgm:cxn modelId="{AAFEE30D-6511-487B-A974-87F86FD5A89A}" type="presParOf" srcId="{89669F5C-F5C0-49DC-8340-9E619A6B3F7D}" destId="{7EDB8000-4731-40E8-9377-C57CC915D2C3}" srcOrd="0" destOrd="0" presId="urn:microsoft.com/office/officeart/2005/8/layout/hierarchy3"/>
    <dgm:cxn modelId="{20B6E656-3E69-407E-876A-69FE50AA1A86}" type="presParOf" srcId="{7EDB8000-4731-40E8-9377-C57CC915D2C3}" destId="{201732FC-997F-4C32-8BC0-CE2B53A7243D}" srcOrd="0" destOrd="0" presId="urn:microsoft.com/office/officeart/2005/8/layout/hierarchy3"/>
    <dgm:cxn modelId="{B535166D-2A8B-41EF-8F6D-75AC463F39C6}" type="presParOf" srcId="{201732FC-997F-4C32-8BC0-CE2B53A7243D}" destId="{A723837D-5709-4B94-A517-E0A0D86B3AF9}" srcOrd="0" destOrd="0" presId="urn:microsoft.com/office/officeart/2005/8/layout/hierarchy3"/>
    <dgm:cxn modelId="{A1590DF0-7E10-4AAF-A1B9-89FCE2600E86}" type="presParOf" srcId="{201732FC-997F-4C32-8BC0-CE2B53A7243D}" destId="{4279776B-0038-41C8-8087-F2556FF03945}" srcOrd="1" destOrd="0" presId="urn:microsoft.com/office/officeart/2005/8/layout/hierarchy3"/>
    <dgm:cxn modelId="{724D3A76-A0A4-4E8E-B904-BBA8CD3E5717}" type="presParOf" srcId="{7EDB8000-4731-40E8-9377-C57CC915D2C3}" destId="{AAB214AD-1A1C-4909-9613-34C8A091BAAF}" srcOrd="1" destOrd="0" presId="urn:microsoft.com/office/officeart/2005/8/layout/hierarchy3"/>
    <dgm:cxn modelId="{1F23B84E-11F7-4A6F-A176-BB5D520CFE7D}" type="presParOf" srcId="{AAB214AD-1A1C-4909-9613-34C8A091BAAF}" destId="{6B325C76-DD4A-4021-94BC-500D32339FB8}" srcOrd="0" destOrd="0" presId="urn:microsoft.com/office/officeart/2005/8/layout/hierarchy3"/>
    <dgm:cxn modelId="{5B185934-A7EA-44A1-A9C2-6B28E1B65095}" type="presParOf" srcId="{AAB214AD-1A1C-4909-9613-34C8A091BAAF}" destId="{2A67F59F-2D16-4B6D-8F5C-4B6AF17EDBD8}" srcOrd="1" destOrd="0" presId="urn:microsoft.com/office/officeart/2005/8/layout/hierarchy3"/>
    <dgm:cxn modelId="{E10024C8-3D80-41C8-B98B-19127C44CD4F}" type="presParOf" srcId="{AAB214AD-1A1C-4909-9613-34C8A091BAAF}" destId="{2C74963A-A758-4664-8D66-BBEA85C3CDA7}" srcOrd="2" destOrd="0" presId="urn:microsoft.com/office/officeart/2005/8/layout/hierarchy3"/>
    <dgm:cxn modelId="{1515B0B0-1C63-4594-A794-AE81C8071BE7}" type="presParOf" srcId="{AAB214AD-1A1C-4909-9613-34C8A091BAAF}" destId="{8193E1FC-2152-475B-B569-4E65AE29A4A6}" srcOrd="3" destOrd="0" presId="urn:microsoft.com/office/officeart/2005/8/layout/hierarchy3"/>
    <dgm:cxn modelId="{3C0F5E37-8284-4FED-A25C-CADFB2EEB468}" type="presParOf" srcId="{AAB214AD-1A1C-4909-9613-34C8A091BAAF}" destId="{F4EC8453-07BD-441B-9174-7D3929151059}" srcOrd="4" destOrd="0" presId="urn:microsoft.com/office/officeart/2005/8/layout/hierarchy3"/>
    <dgm:cxn modelId="{786F5636-2CB9-459D-A401-2D47EFE7DB3E}" type="presParOf" srcId="{AAB214AD-1A1C-4909-9613-34C8A091BAAF}" destId="{1F8592C1-8AB9-427F-B342-8B555BD86FD2}" srcOrd="5" destOrd="0" presId="urn:microsoft.com/office/officeart/2005/8/layout/hierarchy3"/>
    <dgm:cxn modelId="{BA98B14E-BF46-4D5A-8FDE-C6193B245960}" type="presParOf" srcId="{AAB214AD-1A1C-4909-9613-34C8A091BAAF}" destId="{6F6FB343-9D55-4281-8BAA-3002C9C51B55}" srcOrd="6" destOrd="0" presId="urn:microsoft.com/office/officeart/2005/8/layout/hierarchy3"/>
    <dgm:cxn modelId="{94E809A1-20BA-41D5-A2A6-2AF45AC92ABB}" type="presParOf" srcId="{AAB214AD-1A1C-4909-9613-34C8A091BAAF}" destId="{101618BD-75C9-4D9C-BEF9-5F6D2386C0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/>
      <dgm:spPr/>
      <dgm:t>
        <a:bodyPr/>
        <a:lstStyle/>
        <a:p>
          <a:pPr algn="l"/>
          <a:r>
            <a:rPr lang="pt-PT" sz="2400" b="1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824EA21-B686-4244-A812-FA5012AF3BC3}" type="pres">
      <dgm:prSet presAssocID="{03010C53-D5B1-4154-A07E-FEF0F00403C7}" presName="boxAndChildren" presStyleCnt="0"/>
      <dgm:spPr/>
    </dgm:pt>
    <dgm:pt modelId="{4E58ECCE-A1AC-4F39-BB6E-F8E9D693D6EF}" type="pres">
      <dgm:prSet presAssocID="{03010C53-D5B1-4154-A07E-FEF0F00403C7}" presName="parentTextBox" presStyleLbl="node1" presStyleIdx="0" presStyleCnt="1" custScaleX="96667" custLinFactNeighborY="65631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5F9175D0-5B46-4386-A39B-2B118468DFDB}" type="presOf" srcId="{03010C53-D5B1-4154-A07E-FEF0F00403C7}" destId="{4E58ECCE-A1AC-4F39-BB6E-F8E9D693D6EF}" srcOrd="0" destOrd="0" presId="urn:microsoft.com/office/officeart/2005/8/layout/process4"/>
    <dgm:cxn modelId="{B493E7EE-1412-49D1-9DB6-E39A9C3F1FCE}" type="presOf" srcId="{FF3CC591-AA6B-4363-B1B1-8E1FCF842B10}" destId="{5677647D-1445-4CB5-A225-A56BAAEFFCA2}" srcOrd="0" destOrd="0" presId="urn:microsoft.com/office/officeart/2005/8/layout/process4"/>
    <dgm:cxn modelId="{3BCA33BA-78E0-43F5-AFD0-7E9F9952AB79}" type="presParOf" srcId="{5677647D-1445-4CB5-A225-A56BAAEFFCA2}" destId="{0824EA21-B686-4244-A812-FA5012AF3BC3}" srcOrd="0" destOrd="0" presId="urn:microsoft.com/office/officeart/2005/8/layout/process4"/>
    <dgm:cxn modelId="{CC68D585-3B45-4311-85A8-C7BC62F53CA0}" type="presParOf" srcId="{0824EA21-B686-4244-A812-FA5012AF3BC3}" destId="{4E58ECCE-A1AC-4F39-BB6E-F8E9D693D6E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3CC591-AA6B-4363-B1B1-8E1FCF842B10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3010C53-D5B1-4154-A07E-FEF0F00403C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000" dirty="0">
              <a:latin typeface="+mn-lt"/>
              <a:cs typeface="Arial" panose="020B0604020202020204" pitchFamily="34" charset="0"/>
            </a:rPr>
            <a:t>Enquadramento Legal </a:t>
          </a:r>
        </a:p>
      </dgm:t>
    </dgm:pt>
    <dgm:pt modelId="{1779E906-0958-4DBF-9839-52534CD39239}" type="parTrans" cxnId="{C76ED926-E3DA-4C2F-84AF-5C64EA021354}">
      <dgm:prSet/>
      <dgm:spPr/>
      <dgm:t>
        <a:bodyPr/>
        <a:lstStyle/>
        <a:p>
          <a:endParaRPr lang="pt-PT"/>
        </a:p>
      </dgm:t>
    </dgm:pt>
    <dgm:pt modelId="{856E1C5F-455B-498C-9E47-2E7A7AA597AC}" type="sibTrans" cxnId="{C76ED926-E3DA-4C2F-84AF-5C64EA021354}">
      <dgm:prSet/>
      <dgm:spPr/>
      <dgm:t>
        <a:bodyPr/>
        <a:lstStyle/>
        <a:p>
          <a:endParaRPr lang="pt-PT"/>
        </a:p>
      </dgm:t>
    </dgm:pt>
    <dgm:pt modelId="{4775F69C-CD71-4C75-8313-7115E7D017CF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2000" dirty="0">
              <a:latin typeface="+mn-lt"/>
              <a:cs typeface="Arial" panose="020B0604020202020204" pitchFamily="34" charset="0"/>
            </a:rPr>
            <a:t>Conhecimento dos Pressupostos</a:t>
          </a:r>
        </a:p>
      </dgm:t>
    </dgm:pt>
    <dgm:pt modelId="{FE280124-2B5C-46DE-85F7-27DC52D6B7B8}" type="parTrans" cxnId="{F56F9DF8-F917-4892-8213-8F33FD50E89E}">
      <dgm:prSet/>
      <dgm:spPr/>
      <dgm:t>
        <a:bodyPr/>
        <a:lstStyle/>
        <a:p>
          <a:endParaRPr lang="pt-PT"/>
        </a:p>
      </dgm:t>
    </dgm:pt>
    <dgm:pt modelId="{CF435D53-3242-4F96-96CC-1AC4B3B2B23B}" type="sibTrans" cxnId="{F56F9DF8-F917-4892-8213-8F33FD50E89E}">
      <dgm:prSet/>
      <dgm:spPr/>
      <dgm:t>
        <a:bodyPr/>
        <a:lstStyle/>
        <a:p>
          <a:endParaRPr lang="pt-PT"/>
        </a:p>
      </dgm:t>
    </dgm:pt>
    <dgm:pt modelId="{6550EC49-796F-4FED-8EBE-D141B972F742}">
      <dgm:prSet phldrT="[Texto]" custT="1"/>
      <dgm:spPr/>
      <dgm:t>
        <a:bodyPr/>
        <a:lstStyle/>
        <a:p>
          <a:r>
            <a:rPr lang="pt-PT" sz="2000" b="0" dirty="0">
              <a:latin typeface="+mn-lt"/>
              <a:cs typeface="Arial" panose="020B0604020202020204" pitchFamily="34" charset="0"/>
            </a:rPr>
            <a:t>Fornecedores</a:t>
          </a:r>
        </a:p>
      </dgm:t>
    </dgm:pt>
    <dgm:pt modelId="{59C72A4D-6652-4C9A-93C4-2D54F648BF38}" type="parTrans" cxnId="{7D1BEE8B-983F-4D0A-972A-5AC4AAF96ED0}">
      <dgm:prSet/>
      <dgm:spPr/>
      <dgm:t>
        <a:bodyPr/>
        <a:lstStyle/>
        <a:p>
          <a:endParaRPr lang="pt-PT"/>
        </a:p>
      </dgm:t>
    </dgm:pt>
    <dgm:pt modelId="{B7F8AE1D-BAA9-4BD9-88D4-C65553876FA1}" type="sibTrans" cxnId="{7D1BEE8B-983F-4D0A-972A-5AC4AAF96ED0}">
      <dgm:prSet/>
      <dgm:spPr/>
      <dgm:t>
        <a:bodyPr/>
        <a:lstStyle/>
        <a:p>
          <a:endParaRPr lang="pt-PT"/>
        </a:p>
      </dgm:t>
    </dgm:pt>
    <dgm:pt modelId="{D82FB2E0-3A61-4C74-9064-D50BF8B6EB00}">
      <dgm:prSet phldrT="[Texto]" custT="1"/>
      <dgm:spPr/>
      <dgm:t>
        <a:bodyPr/>
        <a:lstStyle/>
        <a:p>
          <a:r>
            <a:rPr lang="pt-PT" sz="2000" b="0" dirty="0">
              <a:latin typeface="+mn-lt"/>
              <a:cs typeface="Arial" panose="020B0604020202020204" pitchFamily="34" charset="0"/>
            </a:rPr>
            <a:t>Clientes</a:t>
          </a:r>
        </a:p>
      </dgm:t>
    </dgm:pt>
    <dgm:pt modelId="{9A74D263-AB1C-4CA2-86B8-4114D9C55FBD}" type="parTrans" cxnId="{116C036D-93CA-419A-892B-44FC06A76179}">
      <dgm:prSet/>
      <dgm:spPr/>
      <dgm:t>
        <a:bodyPr/>
        <a:lstStyle/>
        <a:p>
          <a:endParaRPr lang="pt-PT"/>
        </a:p>
      </dgm:t>
    </dgm:pt>
    <dgm:pt modelId="{3F0FF200-8601-4662-B6F6-520DF7F5BBAB}" type="sibTrans" cxnId="{116C036D-93CA-419A-892B-44FC06A76179}">
      <dgm:prSet/>
      <dgm:spPr/>
      <dgm:t>
        <a:bodyPr/>
        <a:lstStyle/>
        <a:p>
          <a:endParaRPr lang="pt-PT"/>
        </a:p>
      </dgm:t>
    </dgm:pt>
    <dgm:pt modelId="{5677647D-1445-4CB5-A225-A56BAAEFFCA2}" type="pres">
      <dgm:prSet presAssocID="{FF3CC591-AA6B-4363-B1B1-8E1FCF842B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9C6D23C-1EE9-444E-9CBE-3AAD5DC29692}" type="pres">
      <dgm:prSet presAssocID="{4775F69C-CD71-4C75-8313-7115E7D017CF}" presName="boxAndChildren" presStyleCnt="0"/>
      <dgm:spPr/>
    </dgm:pt>
    <dgm:pt modelId="{646080A8-D0D7-45F0-9FDF-DA3570E595CA}" type="pres">
      <dgm:prSet presAssocID="{4775F69C-CD71-4C75-8313-7115E7D017CF}" presName="parentTextBox" presStyleLbl="node1" presStyleIdx="0" presStyleCnt="2"/>
      <dgm:spPr/>
      <dgm:t>
        <a:bodyPr/>
        <a:lstStyle/>
        <a:p>
          <a:endParaRPr lang="pt-PT"/>
        </a:p>
      </dgm:t>
    </dgm:pt>
    <dgm:pt modelId="{6D1780EB-CF67-43B8-B5D0-D5C29F40F793}" type="pres">
      <dgm:prSet presAssocID="{4775F69C-CD71-4C75-8313-7115E7D017CF}" presName="entireBox" presStyleLbl="node1" presStyleIdx="0" presStyleCnt="2" custScaleX="76635"/>
      <dgm:spPr/>
      <dgm:t>
        <a:bodyPr/>
        <a:lstStyle/>
        <a:p>
          <a:endParaRPr lang="pt-PT"/>
        </a:p>
      </dgm:t>
    </dgm:pt>
    <dgm:pt modelId="{DE4C9DB9-0BB2-4A7B-B8AC-7B80E66928FB}" type="pres">
      <dgm:prSet presAssocID="{4775F69C-CD71-4C75-8313-7115E7D017CF}" presName="descendantBox" presStyleCnt="0"/>
      <dgm:spPr/>
    </dgm:pt>
    <dgm:pt modelId="{8FEEA82F-710A-43F6-922B-33DAA70FCC64}" type="pres">
      <dgm:prSet presAssocID="{6550EC49-796F-4FED-8EBE-D141B972F742}" presName="childTextBox" presStyleLbl="fgAccFollowNode1" presStyleIdx="0" presStyleCnt="2" custScaleX="43601" custScaleY="11069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38FEC96-7F27-46A3-BBFF-A3A5BD8F4322}" type="pres">
      <dgm:prSet presAssocID="{D82FB2E0-3A61-4C74-9064-D50BF8B6EB00}" presName="childTextBox" presStyleLbl="fgAccFollowNode1" presStyleIdx="1" presStyleCnt="2" custScaleX="321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1C23D2-CF06-4086-AB0D-182B7EC66BD1}" type="pres">
      <dgm:prSet presAssocID="{856E1C5F-455B-498C-9E47-2E7A7AA597AC}" presName="sp" presStyleCnt="0"/>
      <dgm:spPr/>
    </dgm:pt>
    <dgm:pt modelId="{B6085787-FD64-4398-8109-543786D38735}" type="pres">
      <dgm:prSet presAssocID="{03010C53-D5B1-4154-A07E-FEF0F00403C7}" presName="arrowAndChildren" presStyleCnt="0"/>
      <dgm:spPr/>
    </dgm:pt>
    <dgm:pt modelId="{8D68000C-138E-4585-86C3-4E54D1E926C1}" type="pres">
      <dgm:prSet presAssocID="{03010C53-D5B1-4154-A07E-FEF0F00403C7}" presName="parentTextArrow" presStyleLbl="node1" presStyleIdx="1" presStyleCnt="2" custScaleX="39379" custLinFactNeighborX="414" custLinFactNeighborY="393"/>
      <dgm:spPr/>
      <dgm:t>
        <a:bodyPr/>
        <a:lstStyle/>
        <a:p>
          <a:endParaRPr lang="pt-PT"/>
        </a:p>
      </dgm:t>
    </dgm:pt>
  </dgm:ptLst>
  <dgm:cxnLst>
    <dgm:cxn modelId="{C76ED926-E3DA-4C2F-84AF-5C64EA021354}" srcId="{FF3CC591-AA6B-4363-B1B1-8E1FCF842B10}" destId="{03010C53-D5B1-4154-A07E-FEF0F00403C7}" srcOrd="0" destOrd="0" parTransId="{1779E906-0958-4DBF-9839-52534CD39239}" sibTransId="{856E1C5F-455B-498C-9E47-2E7A7AA597AC}"/>
    <dgm:cxn modelId="{12DE7ECD-64B9-4EBC-953C-96F71BCF19B2}" type="presOf" srcId="{FF3CC591-AA6B-4363-B1B1-8E1FCF842B10}" destId="{5677647D-1445-4CB5-A225-A56BAAEFFCA2}" srcOrd="0" destOrd="0" presId="urn:microsoft.com/office/officeart/2005/8/layout/process4"/>
    <dgm:cxn modelId="{F56F9DF8-F917-4892-8213-8F33FD50E89E}" srcId="{FF3CC591-AA6B-4363-B1B1-8E1FCF842B10}" destId="{4775F69C-CD71-4C75-8313-7115E7D017CF}" srcOrd="1" destOrd="0" parTransId="{FE280124-2B5C-46DE-85F7-27DC52D6B7B8}" sibTransId="{CF435D53-3242-4F96-96CC-1AC4B3B2B23B}"/>
    <dgm:cxn modelId="{116C036D-93CA-419A-892B-44FC06A76179}" srcId="{4775F69C-CD71-4C75-8313-7115E7D017CF}" destId="{D82FB2E0-3A61-4C74-9064-D50BF8B6EB00}" srcOrd="1" destOrd="0" parTransId="{9A74D263-AB1C-4CA2-86B8-4114D9C55FBD}" sibTransId="{3F0FF200-8601-4662-B6F6-520DF7F5BBAB}"/>
    <dgm:cxn modelId="{7D1BEE8B-983F-4D0A-972A-5AC4AAF96ED0}" srcId="{4775F69C-CD71-4C75-8313-7115E7D017CF}" destId="{6550EC49-796F-4FED-8EBE-D141B972F742}" srcOrd="0" destOrd="0" parTransId="{59C72A4D-6652-4C9A-93C4-2D54F648BF38}" sibTransId="{B7F8AE1D-BAA9-4BD9-88D4-C65553876FA1}"/>
    <dgm:cxn modelId="{9169C7FF-B33B-4C47-B584-01469F780BCF}" type="presOf" srcId="{D82FB2E0-3A61-4C74-9064-D50BF8B6EB00}" destId="{A38FEC96-7F27-46A3-BBFF-A3A5BD8F4322}" srcOrd="0" destOrd="0" presId="urn:microsoft.com/office/officeart/2005/8/layout/process4"/>
    <dgm:cxn modelId="{B4DF2F6E-D92C-43F9-BE2B-55156E844FEB}" type="presOf" srcId="{03010C53-D5B1-4154-A07E-FEF0F00403C7}" destId="{8D68000C-138E-4585-86C3-4E54D1E926C1}" srcOrd="0" destOrd="0" presId="urn:microsoft.com/office/officeart/2005/8/layout/process4"/>
    <dgm:cxn modelId="{990F5724-E8F0-4C61-A4FA-C6B4F444DDAA}" type="presOf" srcId="{6550EC49-796F-4FED-8EBE-D141B972F742}" destId="{8FEEA82F-710A-43F6-922B-33DAA70FCC64}" srcOrd="0" destOrd="0" presId="urn:microsoft.com/office/officeart/2005/8/layout/process4"/>
    <dgm:cxn modelId="{3ED9B211-36F9-4A9E-9DED-9429DC630568}" type="presOf" srcId="{4775F69C-CD71-4C75-8313-7115E7D017CF}" destId="{6D1780EB-CF67-43B8-B5D0-D5C29F40F793}" srcOrd="1" destOrd="0" presId="urn:microsoft.com/office/officeart/2005/8/layout/process4"/>
    <dgm:cxn modelId="{7CCB1CE7-51FB-4285-AEE1-7EBCCCFC2483}" type="presOf" srcId="{4775F69C-CD71-4C75-8313-7115E7D017CF}" destId="{646080A8-D0D7-45F0-9FDF-DA3570E595CA}" srcOrd="0" destOrd="0" presId="urn:microsoft.com/office/officeart/2005/8/layout/process4"/>
    <dgm:cxn modelId="{8BB30B77-5BED-45F4-96D1-E36E93CE4700}" type="presParOf" srcId="{5677647D-1445-4CB5-A225-A56BAAEFFCA2}" destId="{29C6D23C-1EE9-444E-9CBE-3AAD5DC29692}" srcOrd="0" destOrd="0" presId="urn:microsoft.com/office/officeart/2005/8/layout/process4"/>
    <dgm:cxn modelId="{3CEF2B08-3DB3-4AB8-BCC5-DCA19565FFD6}" type="presParOf" srcId="{29C6D23C-1EE9-444E-9CBE-3AAD5DC29692}" destId="{646080A8-D0D7-45F0-9FDF-DA3570E595CA}" srcOrd="0" destOrd="0" presId="urn:microsoft.com/office/officeart/2005/8/layout/process4"/>
    <dgm:cxn modelId="{DCE1E587-344E-4DE4-B936-22A9F95A415A}" type="presParOf" srcId="{29C6D23C-1EE9-444E-9CBE-3AAD5DC29692}" destId="{6D1780EB-CF67-43B8-B5D0-D5C29F40F793}" srcOrd="1" destOrd="0" presId="urn:microsoft.com/office/officeart/2005/8/layout/process4"/>
    <dgm:cxn modelId="{A76A07B1-DD04-40D6-A462-D1A1F0F9EA0B}" type="presParOf" srcId="{29C6D23C-1EE9-444E-9CBE-3AAD5DC29692}" destId="{DE4C9DB9-0BB2-4A7B-B8AC-7B80E66928FB}" srcOrd="2" destOrd="0" presId="urn:microsoft.com/office/officeart/2005/8/layout/process4"/>
    <dgm:cxn modelId="{6E8BA7FD-36D4-4BEC-BA92-E71B0928812B}" type="presParOf" srcId="{DE4C9DB9-0BB2-4A7B-B8AC-7B80E66928FB}" destId="{8FEEA82F-710A-43F6-922B-33DAA70FCC64}" srcOrd="0" destOrd="0" presId="urn:microsoft.com/office/officeart/2005/8/layout/process4"/>
    <dgm:cxn modelId="{81D008B4-EBA3-494C-B2EC-52B5310EB2B3}" type="presParOf" srcId="{DE4C9DB9-0BB2-4A7B-B8AC-7B80E66928FB}" destId="{A38FEC96-7F27-46A3-BBFF-A3A5BD8F4322}" srcOrd="1" destOrd="0" presId="urn:microsoft.com/office/officeart/2005/8/layout/process4"/>
    <dgm:cxn modelId="{3DC87CAB-A4EC-4FB1-B02C-4D8819A8CCAF}" type="presParOf" srcId="{5677647D-1445-4CB5-A225-A56BAAEFFCA2}" destId="{521C23D2-CF06-4086-AB0D-182B7EC66BD1}" srcOrd="1" destOrd="0" presId="urn:microsoft.com/office/officeart/2005/8/layout/process4"/>
    <dgm:cxn modelId="{10D0D022-F625-4644-A46C-9BB745B00E2C}" type="presParOf" srcId="{5677647D-1445-4CB5-A225-A56BAAEFFCA2}" destId="{B6085787-FD64-4398-8109-543786D38735}" srcOrd="2" destOrd="0" presId="urn:microsoft.com/office/officeart/2005/8/layout/process4"/>
    <dgm:cxn modelId="{694DDFE8-46A1-4290-942C-7DE03D507F54}" type="presParOf" srcId="{B6085787-FD64-4398-8109-543786D38735}" destId="{8D68000C-138E-4585-86C3-4E54D1E926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239CA7-DB1D-4AAA-8CAB-DE28C39F9E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BDBA556-CEF6-4D76-9C47-77ABF888C57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2000" dirty="0">
              <a:latin typeface="+mn-lt"/>
              <a:cs typeface="Arial" panose="020B0604020202020204" pitchFamily="34" charset="0"/>
            </a:rPr>
            <a:t>Tarifas</a:t>
          </a:r>
        </a:p>
      </dgm:t>
    </dgm:pt>
    <dgm:pt modelId="{66F08253-EAC5-486A-BC33-EC6968965265}" type="parTrans" cxnId="{CA6E0185-E868-44A7-95CE-554CCB0C0FBD}">
      <dgm:prSet/>
      <dgm:spPr/>
      <dgm:t>
        <a:bodyPr/>
        <a:lstStyle/>
        <a:p>
          <a:pPr algn="ctr"/>
          <a:endParaRPr lang="pt-PT"/>
        </a:p>
      </dgm:t>
    </dgm:pt>
    <dgm:pt modelId="{810D3585-E9C8-4876-9A45-023461532E94}" type="sibTrans" cxnId="{CA6E0185-E868-44A7-95CE-554CCB0C0FBD}">
      <dgm:prSet/>
      <dgm:spPr/>
      <dgm:t>
        <a:bodyPr/>
        <a:lstStyle/>
        <a:p>
          <a:pPr algn="ctr"/>
          <a:endParaRPr lang="pt-PT"/>
        </a:p>
      </dgm:t>
    </dgm:pt>
    <dgm:pt modelId="{CB8CC93B-A52A-4C28-A116-8D07882039A9}">
      <dgm:prSet phldrT="[Texto]" custT="1"/>
      <dgm:spPr/>
      <dgm:t>
        <a:bodyPr/>
        <a:lstStyle/>
        <a:p>
          <a:pPr algn="ctr"/>
          <a:endParaRPr lang="pt-PT" sz="2400" dirty="0"/>
        </a:p>
      </dgm:t>
    </dgm:pt>
    <dgm:pt modelId="{768473F5-0AEE-4B0E-8A1C-65907F368B88}" type="parTrans" cxnId="{C7476799-7D2B-4EA4-86A7-B15E362233E5}">
      <dgm:prSet/>
      <dgm:spPr/>
      <dgm:t>
        <a:bodyPr/>
        <a:lstStyle/>
        <a:p>
          <a:pPr algn="ctr"/>
          <a:endParaRPr lang="pt-PT"/>
        </a:p>
      </dgm:t>
    </dgm:pt>
    <dgm:pt modelId="{886C2D71-17D2-46C2-AB4C-9C80D008D950}" type="sibTrans" cxnId="{C7476799-7D2B-4EA4-86A7-B15E362233E5}">
      <dgm:prSet/>
      <dgm:spPr/>
      <dgm:t>
        <a:bodyPr/>
        <a:lstStyle/>
        <a:p>
          <a:pPr algn="ctr"/>
          <a:endParaRPr lang="pt-PT"/>
        </a:p>
      </dgm:t>
    </dgm:pt>
    <dgm:pt modelId="{9E4F4F0A-B052-49A0-9AD0-25A257C605AF}">
      <dgm:prSet phldrT="[Texto]" custT="1"/>
      <dgm:spPr/>
      <dgm:t>
        <a:bodyPr/>
        <a:lstStyle/>
        <a:p>
          <a:pPr algn="ctr"/>
          <a:endParaRPr lang="pt-PT" sz="2400" dirty="0"/>
        </a:p>
      </dgm:t>
    </dgm:pt>
    <dgm:pt modelId="{3997ED72-4D4D-47F3-B170-53F1B4EB2272}" type="parTrans" cxnId="{A9A3B072-3D74-4D94-B927-3BE7319C350C}">
      <dgm:prSet/>
      <dgm:spPr/>
      <dgm:t>
        <a:bodyPr/>
        <a:lstStyle/>
        <a:p>
          <a:pPr algn="ctr"/>
          <a:endParaRPr lang="pt-PT"/>
        </a:p>
      </dgm:t>
    </dgm:pt>
    <dgm:pt modelId="{F5533F5A-5EB4-4E78-8030-187CD9E44045}" type="sibTrans" cxnId="{A9A3B072-3D74-4D94-B927-3BE7319C350C}">
      <dgm:prSet/>
      <dgm:spPr/>
      <dgm:t>
        <a:bodyPr/>
        <a:lstStyle/>
        <a:p>
          <a:pPr algn="ctr"/>
          <a:endParaRPr lang="pt-PT"/>
        </a:p>
      </dgm:t>
    </dgm:pt>
    <dgm:pt modelId="{EDE7E77F-7519-4A97-B8ED-78A73AF689C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2000" dirty="0">
              <a:latin typeface="+mn-lt"/>
              <a:cs typeface="Arial" panose="020B0604020202020204" pitchFamily="34" charset="0"/>
            </a:rPr>
            <a:t>Procedimentos</a:t>
          </a:r>
        </a:p>
      </dgm:t>
    </dgm:pt>
    <dgm:pt modelId="{79AECC2B-00BE-4CF5-B28B-94D87148FF1F}" type="parTrans" cxnId="{6015E2B9-1917-4121-A8F4-A7AC58DE2334}">
      <dgm:prSet/>
      <dgm:spPr/>
      <dgm:t>
        <a:bodyPr/>
        <a:lstStyle/>
        <a:p>
          <a:endParaRPr lang="pt-PT"/>
        </a:p>
      </dgm:t>
    </dgm:pt>
    <dgm:pt modelId="{1121DEDE-E6E6-4C9E-969A-513D57F64A22}" type="sibTrans" cxnId="{6015E2B9-1917-4121-A8F4-A7AC58DE2334}">
      <dgm:prSet/>
      <dgm:spPr/>
      <dgm:t>
        <a:bodyPr/>
        <a:lstStyle/>
        <a:p>
          <a:endParaRPr lang="pt-PT"/>
        </a:p>
      </dgm:t>
    </dgm:pt>
    <dgm:pt modelId="{9F9ECB23-7D88-423B-BC16-8ADF2847C75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2000" dirty="0">
              <a:latin typeface="+mn-lt"/>
              <a:cs typeface="Arial" panose="020B0604020202020204" pitchFamily="34" charset="0"/>
            </a:rPr>
            <a:t>Segurança</a:t>
          </a:r>
        </a:p>
      </dgm:t>
    </dgm:pt>
    <dgm:pt modelId="{306110BB-1818-4770-9A74-7CF32E7F89F4}" type="sibTrans" cxnId="{C3583519-1BD4-456D-B557-568C8530E543}">
      <dgm:prSet/>
      <dgm:spPr/>
      <dgm:t>
        <a:bodyPr/>
        <a:lstStyle/>
        <a:p>
          <a:endParaRPr lang="pt-PT"/>
        </a:p>
      </dgm:t>
    </dgm:pt>
    <dgm:pt modelId="{42488B11-D3EE-4B3D-99AC-4FAC35DFB7A1}" type="parTrans" cxnId="{C3583519-1BD4-456D-B557-568C8530E543}">
      <dgm:prSet/>
      <dgm:spPr/>
      <dgm:t>
        <a:bodyPr/>
        <a:lstStyle/>
        <a:p>
          <a:endParaRPr lang="pt-PT"/>
        </a:p>
      </dgm:t>
    </dgm:pt>
    <dgm:pt modelId="{A7F6ABBC-3905-4A5E-906F-27048679390E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PT" sz="2000" dirty="0">
              <a:latin typeface="+mn-lt"/>
              <a:cs typeface="Arial" panose="020B0604020202020204" pitchFamily="34" charset="0"/>
            </a:rPr>
            <a:t>Direitos/Deveres</a:t>
          </a:r>
        </a:p>
      </dgm:t>
    </dgm:pt>
    <dgm:pt modelId="{EE0F816A-D967-4C86-A93B-6C0D02AE1AAA}" type="sibTrans" cxnId="{80B0ECB4-0574-45FA-BBBE-00B9C383511A}">
      <dgm:prSet/>
      <dgm:spPr/>
      <dgm:t>
        <a:bodyPr/>
        <a:lstStyle/>
        <a:p>
          <a:pPr algn="ctr"/>
          <a:endParaRPr lang="pt-PT"/>
        </a:p>
      </dgm:t>
    </dgm:pt>
    <dgm:pt modelId="{33972A12-1C81-4EC9-A1F8-1C2E25F5BBCD}" type="parTrans" cxnId="{80B0ECB4-0574-45FA-BBBE-00B9C383511A}">
      <dgm:prSet/>
      <dgm:spPr/>
      <dgm:t>
        <a:bodyPr/>
        <a:lstStyle/>
        <a:p>
          <a:pPr algn="ctr"/>
          <a:endParaRPr lang="pt-PT"/>
        </a:p>
      </dgm:t>
    </dgm:pt>
    <dgm:pt modelId="{6CE83ACA-AE71-458D-B2DE-4F30A7E8D410}" type="pres">
      <dgm:prSet presAssocID="{D2239CA7-DB1D-4AAA-8CAB-DE28C39F9E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6B5DAB2-8B5B-42A2-97E6-DC68C08E9B0C}" type="pres">
      <dgm:prSet presAssocID="{DBDBA556-CEF6-4D76-9C47-77ABF888C57E}" presName="parentText" presStyleLbl="node1" presStyleIdx="0" presStyleCnt="4" custLinFactNeighborY="-300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2A4340-7486-4383-999B-1902BA70F5BB}" type="pres">
      <dgm:prSet presAssocID="{DBDBA556-CEF6-4D76-9C47-77ABF888C57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479016-8558-4634-8F5C-43D5FD4FD4D0}" type="pres">
      <dgm:prSet presAssocID="{EDE7E77F-7519-4A97-B8ED-78A73AF689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7840547-D82B-4FAF-A17E-4C0E4EF8393E}" type="pres">
      <dgm:prSet presAssocID="{1121DEDE-E6E6-4C9E-969A-513D57F64A22}" presName="spacer" presStyleCnt="0"/>
      <dgm:spPr/>
    </dgm:pt>
    <dgm:pt modelId="{7944A2DF-27AD-4B46-AD7B-A8E499C9278D}" type="pres">
      <dgm:prSet presAssocID="{9F9ECB23-7D88-423B-BC16-8ADF2847C75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F3B22E-C218-41EE-A51F-25B9B5D87719}" type="pres">
      <dgm:prSet presAssocID="{306110BB-1818-4770-9A74-7CF32E7F89F4}" presName="spacer" presStyleCnt="0"/>
      <dgm:spPr/>
    </dgm:pt>
    <dgm:pt modelId="{13E6137F-D70E-40EB-B0F3-A68D4C8C468D}" type="pres">
      <dgm:prSet presAssocID="{A7F6ABBC-3905-4A5E-906F-27048679390E}" presName="parentText" presStyleLbl="node1" presStyleIdx="3" presStyleCnt="4" custScaleY="67445" custLinFactNeighborX="627" custLinFactNeighborY="2351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15D7C3-3C74-46AC-B076-1792784F48FD}" type="pres">
      <dgm:prSet presAssocID="{A7F6ABBC-3905-4A5E-906F-27048679390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3583519-1BD4-456D-B557-568C8530E543}" srcId="{D2239CA7-DB1D-4AAA-8CAB-DE28C39F9E64}" destId="{9F9ECB23-7D88-423B-BC16-8ADF2847C75B}" srcOrd="2" destOrd="0" parTransId="{42488B11-D3EE-4B3D-99AC-4FAC35DFB7A1}" sibTransId="{306110BB-1818-4770-9A74-7CF32E7F89F4}"/>
    <dgm:cxn modelId="{757C099E-F24B-48FA-B887-7283DC40186A}" type="presOf" srcId="{A7F6ABBC-3905-4A5E-906F-27048679390E}" destId="{13E6137F-D70E-40EB-B0F3-A68D4C8C468D}" srcOrd="0" destOrd="0" presId="urn:microsoft.com/office/officeart/2005/8/layout/vList2"/>
    <dgm:cxn modelId="{C959A4D4-9ED8-4FF6-BA19-F95534E75996}" type="presOf" srcId="{EDE7E77F-7519-4A97-B8ED-78A73AF689C4}" destId="{20479016-8558-4634-8F5C-43D5FD4FD4D0}" srcOrd="0" destOrd="0" presId="urn:microsoft.com/office/officeart/2005/8/layout/vList2"/>
    <dgm:cxn modelId="{7146D168-F96D-49FE-9A0D-BFD8602F0C7E}" type="presOf" srcId="{CB8CC93B-A52A-4C28-A116-8D07882039A9}" destId="{0A2A4340-7486-4383-999B-1902BA70F5BB}" srcOrd="0" destOrd="0" presId="urn:microsoft.com/office/officeart/2005/8/layout/vList2"/>
    <dgm:cxn modelId="{A9A3B072-3D74-4D94-B927-3BE7319C350C}" srcId="{A7F6ABBC-3905-4A5E-906F-27048679390E}" destId="{9E4F4F0A-B052-49A0-9AD0-25A257C605AF}" srcOrd="0" destOrd="0" parTransId="{3997ED72-4D4D-47F3-B170-53F1B4EB2272}" sibTransId="{F5533F5A-5EB4-4E78-8030-187CD9E44045}"/>
    <dgm:cxn modelId="{A348E23F-D5B8-4B5F-BD78-28599304BE87}" type="presOf" srcId="{9E4F4F0A-B052-49A0-9AD0-25A257C605AF}" destId="{8315D7C3-3C74-46AC-B076-1792784F48FD}" srcOrd="0" destOrd="0" presId="urn:microsoft.com/office/officeart/2005/8/layout/vList2"/>
    <dgm:cxn modelId="{C7476799-7D2B-4EA4-86A7-B15E362233E5}" srcId="{DBDBA556-CEF6-4D76-9C47-77ABF888C57E}" destId="{CB8CC93B-A52A-4C28-A116-8D07882039A9}" srcOrd="0" destOrd="0" parTransId="{768473F5-0AEE-4B0E-8A1C-65907F368B88}" sibTransId="{886C2D71-17D2-46C2-AB4C-9C80D008D950}"/>
    <dgm:cxn modelId="{F27BF8F5-5A1D-4E7F-8D9A-954CA4520414}" type="presOf" srcId="{9F9ECB23-7D88-423B-BC16-8ADF2847C75B}" destId="{7944A2DF-27AD-4B46-AD7B-A8E499C9278D}" srcOrd="0" destOrd="0" presId="urn:microsoft.com/office/officeart/2005/8/layout/vList2"/>
    <dgm:cxn modelId="{CA6E0185-E868-44A7-95CE-554CCB0C0FBD}" srcId="{D2239CA7-DB1D-4AAA-8CAB-DE28C39F9E64}" destId="{DBDBA556-CEF6-4D76-9C47-77ABF888C57E}" srcOrd="0" destOrd="0" parTransId="{66F08253-EAC5-486A-BC33-EC6968965265}" sibTransId="{810D3585-E9C8-4876-9A45-023461532E94}"/>
    <dgm:cxn modelId="{80B0ECB4-0574-45FA-BBBE-00B9C383511A}" srcId="{D2239CA7-DB1D-4AAA-8CAB-DE28C39F9E64}" destId="{A7F6ABBC-3905-4A5E-906F-27048679390E}" srcOrd="3" destOrd="0" parTransId="{33972A12-1C81-4EC9-A1F8-1C2E25F5BBCD}" sibTransId="{EE0F816A-D967-4C86-A93B-6C0D02AE1AAA}"/>
    <dgm:cxn modelId="{D69F6CD3-6C52-451D-80DE-705B299801FB}" type="presOf" srcId="{D2239CA7-DB1D-4AAA-8CAB-DE28C39F9E64}" destId="{6CE83ACA-AE71-458D-B2DE-4F30A7E8D410}" srcOrd="0" destOrd="0" presId="urn:microsoft.com/office/officeart/2005/8/layout/vList2"/>
    <dgm:cxn modelId="{6015E2B9-1917-4121-A8F4-A7AC58DE2334}" srcId="{D2239CA7-DB1D-4AAA-8CAB-DE28C39F9E64}" destId="{EDE7E77F-7519-4A97-B8ED-78A73AF689C4}" srcOrd="1" destOrd="0" parTransId="{79AECC2B-00BE-4CF5-B28B-94D87148FF1F}" sibTransId="{1121DEDE-E6E6-4C9E-969A-513D57F64A22}"/>
    <dgm:cxn modelId="{DCA6BC5F-D82C-4865-8D27-807E6439DC64}" type="presOf" srcId="{DBDBA556-CEF6-4D76-9C47-77ABF888C57E}" destId="{36B5DAB2-8B5B-42A2-97E6-DC68C08E9B0C}" srcOrd="0" destOrd="0" presId="urn:microsoft.com/office/officeart/2005/8/layout/vList2"/>
    <dgm:cxn modelId="{EB14BF6E-4E5D-4863-A051-B4693E374B99}" type="presParOf" srcId="{6CE83ACA-AE71-458D-B2DE-4F30A7E8D410}" destId="{36B5DAB2-8B5B-42A2-97E6-DC68C08E9B0C}" srcOrd="0" destOrd="0" presId="urn:microsoft.com/office/officeart/2005/8/layout/vList2"/>
    <dgm:cxn modelId="{788BD71C-38BD-42DD-A94D-B4FDE3969393}" type="presParOf" srcId="{6CE83ACA-AE71-458D-B2DE-4F30A7E8D410}" destId="{0A2A4340-7486-4383-999B-1902BA70F5BB}" srcOrd="1" destOrd="0" presId="urn:microsoft.com/office/officeart/2005/8/layout/vList2"/>
    <dgm:cxn modelId="{1C83740A-0DEE-43E2-B447-CE68C0B919A0}" type="presParOf" srcId="{6CE83ACA-AE71-458D-B2DE-4F30A7E8D410}" destId="{20479016-8558-4634-8F5C-43D5FD4FD4D0}" srcOrd="2" destOrd="0" presId="urn:microsoft.com/office/officeart/2005/8/layout/vList2"/>
    <dgm:cxn modelId="{689EE951-5098-416E-9C4E-F5BE1A279F96}" type="presParOf" srcId="{6CE83ACA-AE71-458D-B2DE-4F30A7E8D410}" destId="{D7840547-D82B-4FAF-A17E-4C0E4EF8393E}" srcOrd="3" destOrd="0" presId="urn:microsoft.com/office/officeart/2005/8/layout/vList2"/>
    <dgm:cxn modelId="{2B13F39E-C28A-4386-B26B-930FDC705A4E}" type="presParOf" srcId="{6CE83ACA-AE71-458D-B2DE-4F30A7E8D410}" destId="{7944A2DF-27AD-4B46-AD7B-A8E499C9278D}" srcOrd="4" destOrd="0" presId="urn:microsoft.com/office/officeart/2005/8/layout/vList2"/>
    <dgm:cxn modelId="{03BF5543-3560-4247-8DA6-E15D09F1523D}" type="presParOf" srcId="{6CE83ACA-AE71-458D-B2DE-4F30A7E8D410}" destId="{5AF3B22E-C218-41EE-A51F-25B9B5D87719}" srcOrd="5" destOrd="0" presId="urn:microsoft.com/office/officeart/2005/8/layout/vList2"/>
    <dgm:cxn modelId="{20925600-799A-4756-BD45-68EEAAF49F39}" type="presParOf" srcId="{6CE83ACA-AE71-458D-B2DE-4F30A7E8D410}" destId="{13E6137F-D70E-40EB-B0F3-A68D4C8C468D}" srcOrd="6" destOrd="0" presId="urn:microsoft.com/office/officeart/2005/8/layout/vList2"/>
    <dgm:cxn modelId="{65464EF0-115B-4025-9E89-D31F67049C19}" type="presParOf" srcId="{6CE83ACA-AE71-458D-B2DE-4F30A7E8D410}" destId="{8315D7C3-3C74-46AC-B076-1792784F48F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4566" cy="48942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latin typeface="+mn-lt"/>
              <a:cs typeface="Arial" panose="020B0604020202020204" pitchFamily="34" charset="0"/>
            </a:rPr>
            <a:t>2-Presente</a:t>
          </a:r>
        </a:p>
      </dsp:txBody>
      <dsp:txXfrm>
        <a:off x="0" y="0"/>
        <a:ext cx="8284566" cy="4894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0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sp:txBody>
      <dsp:txXfrm>
        <a:off x="144001" y="0"/>
        <a:ext cx="8352956" cy="7052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C9749-04E5-43A6-85D1-8FCA6FA11800}">
      <dsp:nvSpPr>
        <dsp:cNvPr id="0" name=""/>
        <dsp:cNvSpPr/>
      </dsp:nvSpPr>
      <dsp:spPr>
        <a:xfrm>
          <a:off x="46815" y="0"/>
          <a:ext cx="3450754" cy="1078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>
              <a:latin typeface="+mn-lt"/>
              <a:cs typeface="Arial" panose="020B0604020202020204" pitchFamily="34" charset="0"/>
            </a:rPr>
            <a:t>Direcção Nacional de Energia Eléctrica (MINEA/DNEE)</a:t>
          </a:r>
        </a:p>
      </dsp:txBody>
      <dsp:txXfrm>
        <a:off x="46815" y="0"/>
        <a:ext cx="3450754" cy="1078360"/>
      </dsp:txXfrm>
    </dsp:sp>
    <dsp:sp modelId="{E8C95100-332D-4052-9C84-A11B04AEDC93}">
      <dsp:nvSpPr>
        <dsp:cNvPr id="0" name=""/>
        <dsp:cNvSpPr/>
      </dsp:nvSpPr>
      <dsp:spPr>
        <a:xfrm>
          <a:off x="144222" y="165102"/>
          <a:ext cx="537500" cy="7417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A8963-6166-4A74-882E-19A207B591A3}">
      <dsp:nvSpPr>
        <dsp:cNvPr id="0" name=""/>
        <dsp:cNvSpPr/>
      </dsp:nvSpPr>
      <dsp:spPr>
        <a:xfrm>
          <a:off x="39435" y="2483407"/>
          <a:ext cx="3448787" cy="1078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>
              <a:latin typeface="+mn-lt"/>
              <a:cs typeface="Arial" panose="020B0604020202020204" pitchFamily="34" charset="0"/>
            </a:rPr>
            <a:t>Entidades Instaladoras e Técnicos Responsáveis por Instalações Eléctricas</a:t>
          </a:r>
        </a:p>
      </dsp:txBody>
      <dsp:txXfrm>
        <a:off x="39435" y="2483407"/>
        <a:ext cx="3448787" cy="1078360"/>
      </dsp:txXfrm>
    </dsp:sp>
    <dsp:sp modelId="{4492B102-CBBB-4A03-ACAE-909DD254B769}">
      <dsp:nvSpPr>
        <dsp:cNvPr id="0" name=""/>
        <dsp:cNvSpPr/>
      </dsp:nvSpPr>
      <dsp:spPr>
        <a:xfrm>
          <a:off x="113730" y="2549614"/>
          <a:ext cx="618405" cy="9103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C0EAFD-0F02-428A-8E8F-2DCA37EC5186}">
      <dsp:nvSpPr>
        <dsp:cNvPr id="0" name=""/>
        <dsp:cNvSpPr/>
      </dsp:nvSpPr>
      <dsp:spPr>
        <a:xfrm>
          <a:off x="3562498" y="1279661"/>
          <a:ext cx="3450754" cy="1076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Entidades             Fornecedoras</a:t>
          </a:r>
        </a:p>
      </dsp:txBody>
      <dsp:txXfrm>
        <a:off x="3562498" y="1279661"/>
        <a:ext cx="3450754" cy="1076279"/>
      </dsp:txXfrm>
    </dsp:sp>
    <dsp:sp modelId="{E7119505-B67A-4B37-AE76-B380040EC4D7}">
      <dsp:nvSpPr>
        <dsp:cNvPr id="0" name=""/>
        <dsp:cNvSpPr/>
      </dsp:nvSpPr>
      <dsp:spPr>
        <a:xfrm flipH="1">
          <a:off x="3651907" y="1368157"/>
          <a:ext cx="1148100" cy="9478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14357C-FC8B-4E48-8C0F-2B5871EABF82}">
      <dsp:nvSpPr>
        <dsp:cNvPr id="0" name=""/>
        <dsp:cNvSpPr/>
      </dsp:nvSpPr>
      <dsp:spPr>
        <a:xfrm>
          <a:off x="3555089" y="2484357"/>
          <a:ext cx="3450754" cy="1078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>
              <a:latin typeface="+mn-lt"/>
              <a:cs typeface="Arial" panose="020B0604020202020204" pitchFamily="34" charset="0"/>
            </a:rPr>
            <a:t>Entidades Instaladoras</a:t>
          </a:r>
        </a:p>
      </dsp:txBody>
      <dsp:txXfrm>
        <a:off x="3555089" y="2484357"/>
        <a:ext cx="3450754" cy="1078360"/>
      </dsp:txXfrm>
    </dsp:sp>
    <dsp:sp modelId="{079EB885-46F9-43A7-8BE6-9ED8580B91DD}">
      <dsp:nvSpPr>
        <dsp:cNvPr id="0" name=""/>
        <dsp:cNvSpPr/>
      </dsp:nvSpPr>
      <dsp:spPr>
        <a:xfrm>
          <a:off x="3597585" y="2556187"/>
          <a:ext cx="645987" cy="9097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F89168-E7D8-4300-94C6-2A79339229FE}">
      <dsp:nvSpPr>
        <dsp:cNvPr id="0" name=""/>
        <dsp:cNvSpPr/>
      </dsp:nvSpPr>
      <dsp:spPr>
        <a:xfrm>
          <a:off x="3565323" y="0"/>
          <a:ext cx="3450754" cy="1078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>
              <a:latin typeface="+mn-lt"/>
              <a:cs typeface="Arial" panose="020B0604020202020204" pitchFamily="34" charset="0"/>
            </a:rPr>
            <a:t>Direcção Nacional de Águas    (MINEA/DNA</a:t>
          </a:r>
          <a:r>
            <a:rPr lang="pt-PT" sz="17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565323" y="0"/>
        <a:ext cx="3450754" cy="1078360"/>
      </dsp:txXfrm>
    </dsp:sp>
    <dsp:sp modelId="{A15852F1-1C11-4AED-96E9-86EDCDF3309F}">
      <dsp:nvSpPr>
        <dsp:cNvPr id="0" name=""/>
        <dsp:cNvSpPr/>
      </dsp:nvSpPr>
      <dsp:spPr>
        <a:xfrm>
          <a:off x="3730840" y="189596"/>
          <a:ext cx="497251" cy="7417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582C5F-0281-4E5F-B9B4-E4B1F68740BC}">
      <dsp:nvSpPr>
        <dsp:cNvPr id="0" name=""/>
        <dsp:cNvSpPr/>
      </dsp:nvSpPr>
      <dsp:spPr>
        <a:xfrm>
          <a:off x="39448" y="1262443"/>
          <a:ext cx="3450754" cy="10783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1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t-PT" sz="1700" kern="1200" dirty="0">
              <a:latin typeface="+mn-lt"/>
              <a:cs typeface="Arial" panose="020B0604020202020204" pitchFamily="34" charset="0"/>
            </a:rPr>
            <a:t>Entidades        Fornecedoras</a:t>
          </a:r>
        </a:p>
      </dsp:txBody>
      <dsp:txXfrm>
        <a:off x="39448" y="1262443"/>
        <a:ext cx="3450754" cy="1078360"/>
      </dsp:txXfrm>
    </dsp:sp>
    <dsp:sp modelId="{8E851773-EE89-452E-BBEC-40C7ED2846AC}">
      <dsp:nvSpPr>
        <dsp:cNvPr id="0" name=""/>
        <dsp:cNvSpPr/>
      </dsp:nvSpPr>
      <dsp:spPr>
        <a:xfrm>
          <a:off x="114686" y="1288680"/>
          <a:ext cx="1245574" cy="102826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4446-3D48-4C51-9E85-0D36F5E4F53A}">
      <dsp:nvSpPr>
        <dsp:cNvPr id="0" name=""/>
        <dsp:cNvSpPr/>
      </dsp:nvSpPr>
      <dsp:spPr>
        <a:xfrm>
          <a:off x="2856660" y="1475706"/>
          <a:ext cx="2583540" cy="1984905"/>
        </a:xfrm>
        <a:prstGeom prst="triangl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A574B9A-9F39-4E7E-BC7B-C571832E66BE}">
      <dsp:nvSpPr>
        <dsp:cNvPr id="0" name=""/>
        <dsp:cNvSpPr/>
      </dsp:nvSpPr>
      <dsp:spPr>
        <a:xfrm>
          <a:off x="2402737" y="527833"/>
          <a:ext cx="3604394" cy="9456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Políticas -  (Consistentes-Coerentes)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-Legislação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-Estratégias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-Planos</a:t>
          </a:r>
        </a:p>
      </dsp:txBody>
      <dsp:txXfrm>
        <a:off x="2448902" y="573998"/>
        <a:ext cx="3512064" cy="853359"/>
      </dsp:txXfrm>
    </dsp:sp>
    <dsp:sp modelId="{9CE4EFC3-6A4B-4CC1-ABF0-C1381E56D415}">
      <dsp:nvSpPr>
        <dsp:cNvPr id="0" name=""/>
        <dsp:cNvSpPr/>
      </dsp:nvSpPr>
      <dsp:spPr>
        <a:xfrm>
          <a:off x="3566648" y="2423838"/>
          <a:ext cx="1135455" cy="80434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dirty="0">
              <a:latin typeface="+mn-lt"/>
              <a:cs typeface="Arial" panose="020B0604020202020204" pitchFamily="34" charset="0"/>
            </a:rPr>
            <a:t>CONTROLO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b="0" kern="1200" dirty="0">
              <a:latin typeface="+mn-lt"/>
              <a:cs typeface="Arial" panose="020B0604020202020204" pitchFamily="34" charset="0"/>
            </a:rPr>
            <a:t> DE METAS</a:t>
          </a:r>
        </a:p>
      </dsp:txBody>
      <dsp:txXfrm>
        <a:off x="3605913" y="2463103"/>
        <a:ext cx="1056925" cy="725815"/>
      </dsp:txXfrm>
    </dsp:sp>
    <dsp:sp modelId="{4EF382CF-DF0C-4523-A1C8-E0B2DDCECEFC}">
      <dsp:nvSpPr>
        <dsp:cNvPr id="0" name=""/>
        <dsp:cNvSpPr/>
      </dsp:nvSpPr>
      <dsp:spPr>
        <a:xfrm>
          <a:off x="5474056" y="3024540"/>
          <a:ext cx="2014780" cy="9456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Recursos Humanos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Qualidade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Comprometidos</a:t>
          </a:r>
        </a:p>
      </dsp:txBody>
      <dsp:txXfrm>
        <a:off x="5520221" y="3070705"/>
        <a:ext cx="1922450" cy="853359"/>
      </dsp:txXfrm>
    </dsp:sp>
    <dsp:sp modelId="{6B319B1B-F483-498A-AD89-BAE44E893CE1}">
      <dsp:nvSpPr>
        <dsp:cNvPr id="0" name=""/>
        <dsp:cNvSpPr/>
      </dsp:nvSpPr>
      <dsp:spPr>
        <a:xfrm>
          <a:off x="200581" y="3015072"/>
          <a:ext cx="2644082" cy="9456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Instituições (Fortes e Autónomas)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Missão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Visão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200" kern="1200" dirty="0">
              <a:latin typeface="+mn-lt"/>
              <a:cs typeface="Arial" panose="020B0604020202020204" pitchFamily="34" charset="0"/>
            </a:rPr>
            <a:t>Valor</a:t>
          </a:r>
        </a:p>
      </dsp:txBody>
      <dsp:txXfrm>
        <a:off x="246746" y="3061237"/>
        <a:ext cx="2551752" cy="8533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2.4- Triângulo de Regulação</a:t>
          </a:r>
        </a:p>
      </dsp:txBody>
      <dsp:txXfrm>
        <a:off x="0" y="0"/>
        <a:ext cx="8280920" cy="4894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2.5- Resultados Globais</a:t>
          </a:r>
        </a:p>
      </dsp:txBody>
      <dsp:txXfrm>
        <a:off x="0" y="0"/>
        <a:ext cx="8280920" cy="4894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1.1-Retrospectiva do Sector Eléctrico e das Águas </a:t>
          </a:r>
        </a:p>
      </dsp:txBody>
      <dsp:txXfrm>
        <a:off x="0" y="0"/>
        <a:ext cx="8280920" cy="4894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2.6- Resultados Globais (Continuação)</a:t>
          </a:r>
        </a:p>
      </dsp:txBody>
      <dsp:txXfrm>
        <a:off x="0" y="0"/>
        <a:ext cx="8280920" cy="4894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2.7- Resultados Globais (Continuação)</a:t>
          </a:r>
        </a:p>
      </dsp:txBody>
      <dsp:txXfrm>
        <a:off x="0" y="0"/>
        <a:ext cx="8280920" cy="4894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2.7.1 – Análise SWOT (Sector da Eléctrico)</a:t>
          </a:r>
        </a:p>
      </dsp:txBody>
      <dsp:txXfrm>
        <a:off x="0" y="0"/>
        <a:ext cx="8280920" cy="4894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4001" y="689"/>
          <a:ext cx="8352956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 Sector Eléctrico e das Águas»</a:t>
          </a:r>
        </a:p>
      </dsp:txBody>
      <dsp:txXfrm>
        <a:off x="144001" y="689"/>
        <a:ext cx="8352956" cy="70523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5000" r="-1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2.7.2 – Análise SWOT (Sector das Águas)</a:t>
          </a:r>
        </a:p>
      </dsp:txBody>
      <dsp:txXfrm>
        <a:off x="0" y="0"/>
        <a:ext cx="8280920" cy="48942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7776864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2-  Presente «Avaliação dos Serviços Prestados pelas Empresas Públicas» </a:t>
          </a:r>
        </a:p>
      </dsp:txBody>
      <dsp:txXfrm>
        <a:off x="0" y="0"/>
        <a:ext cx="7776864" cy="77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88EE1-520D-48B7-9D0D-D15068D5E481}">
      <dsp:nvSpPr>
        <dsp:cNvPr id="0" name=""/>
        <dsp:cNvSpPr/>
      </dsp:nvSpPr>
      <dsp:spPr>
        <a:xfrm>
          <a:off x="72004" y="33089"/>
          <a:ext cx="1091959" cy="219185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pc="0" dirty="0">
              <a:latin typeface="+mn-lt"/>
              <a:cs typeface="Arial" panose="020B0604020202020204" pitchFamily="34" charset="0"/>
            </a:rPr>
            <a:t>Energia</a:t>
          </a:r>
        </a:p>
      </dsp:txBody>
      <dsp:txXfrm>
        <a:off x="125309" y="86394"/>
        <a:ext cx="985349" cy="2085244"/>
      </dsp:txXfrm>
    </dsp:sp>
    <dsp:sp modelId="{5DCA9CAA-374C-4211-B28D-33A1640443C4}">
      <dsp:nvSpPr>
        <dsp:cNvPr id="0" name=""/>
        <dsp:cNvSpPr/>
      </dsp:nvSpPr>
      <dsp:spPr>
        <a:xfrm>
          <a:off x="91341" y="2267756"/>
          <a:ext cx="1090894" cy="215894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pc="0" dirty="0">
              <a:latin typeface="+mn-lt"/>
              <a:cs typeface="Arial" panose="020B0604020202020204" pitchFamily="34" charset="0"/>
            </a:rPr>
            <a:t>Água</a:t>
          </a:r>
        </a:p>
      </dsp:txBody>
      <dsp:txXfrm>
        <a:off x="144594" y="2321009"/>
        <a:ext cx="984388" cy="205244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8E05A-DA60-4870-B912-2988D6A9AB50}">
      <dsp:nvSpPr>
        <dsp:cNvPr id="0" name=""/>
        <dsp:cNvSpPr/>
      </dsp:nvSpPr>
      <dsp:spPr>
        <a:xfrm>
          <a:off x="72013" y="852"/>
          <a:ext cx="7488821" cy="649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2.8-Sector Eléctrico/ </a:t>
          </a:r>
          <a:r>
            <a:rPr lang="pt-PT" sz="2000" b="1" kern="1200"/>
            <a:t>Sector das </a:t>
          </a:r>
          <a:r>
            <a:rPr lang="pt-PT" sz="2000" b="1" kern="1200" dirty="0"/>
            <a:t>Águas</a:t>
          </a:r>
        </a:p>
      </dsp:txBody>
      <dsp:txXfrm>
        <a:off x="91039" y="19878"/>
        <a:ext cx="7450769" cy="611531"/>
      </dsp:txXfrm>
    </dsp:sp>
    <dsp:sp modelId="{0969F632-54B0-44A6-952A-761BA306C785}">
      <dsp:nvSpPr>
        <dsp:cNvPr id="0" name=""/>
        <dsp:cNvSpPr/>
      </dsp:nvSpPr>
      <dsp:spPr>
        <a:xfrm flipV="1">
          <a:off x="951866" y="1032177"/>
          <a:ext cx="181669" cy="1199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BA14EA-675A-4DFD-92A4-3F1F70F0A756}">
      <dsp:nvSpPr>
        <dsp:cNvPr id="0" name=""/>
        <dsp:cNvSpPr/>
      </dsp:nvSpPr>
      <dsp:spPr>
        <a:xfrm>
          <a:off x="60724" y="767361"/>
          <a:ext cx="7511399" cy="649583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tx1"/>
              </a:solidFill>
            </a:rPr>
            <a:t>Regulamentos  Regulatórios</a:t>
          </a:r>
        </a:p>
      </dsp:txBody>
      <dsp:txXfrm>
        <a:off x="92440" y="799077"/>
        <a:ext cx="7447967" cy="586151"/>
      </dsp:txXfrm>
    </dsp:sp>
    <dsp:sp modelId="{22E9E3AC-6AAE-4BF5-BEF0-86AF06DBA494}">
      <dsp:nvSpPr>
        <dsp:cNvPr id="0" name=""/>
        <dsp:cNvSpPr/>
      </dsp:nvSpPr>
      <dsp:spPr>
        <a:xfrm flipH="1" flipV="1">
          <a:off x="989519" y="1767165"/>
          <a:ext cx="106362" cy="10504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CB7C71-567D-4973-9251-E1DB4CA40886}">
      <dsp:nvSpPr>
        <dsp:cNvPr id="0" name=""/>
        <dsp:cNvSpPr/>
      </dsp:nvSpPr>
      <dsp:spPr>
        <a:xfrm>
          <a:off x="60724" y="1494895"/>
          <a:ext cx="7511399" cy="649583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tx1"/>
              </a:solidFill>
            </a:rPr>
            <a:t>Auscultação Pública</a:t>
          </a:r>
        </a:p>
      </dsp:txBody>
      <dsp:txXfrm>
        <a:off x="92440" y="1526611"/>
        <a:ext cx="7447967" cy="586151"/>
      </dsp:txXfrm>
    </dsp:sp>
    <dsp:sp modelId="{15381CBF-E34E-4D3A-875D-2155429152FF}">
      <dsp:nvSpPr>
        <dsp:cNvPr id="0" name=""/>
        <dsp:cNvSpPr/>
      </dsp:nvSpPr>
      <dsp:spPr>
        <a:xfrm flipH="1" flipV="1">
          <a:off x="1019841" y="2376263"/>
          <a:ext cx="45717" cy="34191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D1E394-E1EC-4F6E-ACAF-623C2F492AD2}">
      <dsp:nvSpPr>
        <dsp:cNvPr id="0" name=""/>
        <dsp:cNvSpPr/>
      </dsp:nvSpPr>
      <dsp:spPr>
        <a:xfrm>
          <a:off x="60724" y="2222429"/>
          <a:ext cx="7511399" cy="649583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tx1"/>
              </a:solidFill>
            </a:rPr>
            <a:t>Opinião Pública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92440" y="2254145"/>
        <a:ext cx="7447967" cy="586151"/>
      </dsp:txXfrm>
    </dsp:sp>
    <dsp:sp modelId="{67891569-C802-44A2-98A2-3C4688669FDB}">
      <dsp:nvSpPr>
        <dsp:cNvPr id="0" name=""/>
        <dsp:cNvSpPr/>
      </dsp:nvSpPr>
      <dsp:spPr>
        <a:xfrm flipH="1">
          <a:off x="1019841" y="3237141"/>
          <a:ext cx="45717" cy="752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41127E-A92D-4B74-A181-F107910C32FC}">
      <dsp:nvSpPr>
        <dsp:cNvPr id="0" name=""/>
        <dsp:cNvSpPr/>
      </dsp:nvSpPr>
      <dsp:spPr>
        <a:xfrm>
          <a:off x="60724" y="2949963"/>
          <a:ext cx="7511399" cy="649583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>
            <a:solidFill>
              <a:schemeClr val="tx1"/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>
              <a:solidFill>
                <a:schemeClr val="tx1"/>
              </a:solidFill>
            </a:rPr>
            <a:t>Outros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>
              <a:solidFill>
                <a:schemeClr val="tx1"/>
              </a:solidFill>
            </a:rPr>
            <a:t> 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>
              <a:solidFill>
                <a:schemeClr val="tx1"/>
              </a:solidFill>
            </a:rPr>
            <a:t>  </a:t>
          </a:r>
        </a:p>
      </dsp:txBody>
      <dsp:txXfrm>
        <a:off x="92440" y="2981679"/>
        <a:ext cx="7447967" cy="58615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«Avaliação dos Serviços Prestados pelas Empresas» </a:t>
          </a:r>
        </a:p>
      </dsp:txBody>
      <dsp:txXfrm>
        <a:off x="0" y="0"/>
        <a:ext cx="8280920" cy="77717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0" y="0"/>
          <a:ext cx="8303283" cy="648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2.9-Indicadores de Qualidade de Serviço - RNT-EP</a:t>
          </a:r>
        </a:p>
      </dsp:txBody>
      <dsp:txXfrm>
        <a:off x="18994" y="18994"/>
        <a:ext cx="8265295" cy="61050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Presente «Avaliação dos Serviços Prestados pelas Empresas» </a:t>
          </a:r>
        </a:p>
      </dsp:txBody>
      <dsp:txXfrm>
        <a:off x="0" y="0"/>
        <a:ext cx="8280919" cy="77717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33" y="6"/>
          <a:ext cx="8303283" cy="648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2.10-Gráfico da Qualidade de Serviço - RNT-EP</a:t>
          </a:r>
        </a:p>
      </dsp:txBody>
      <dsp:txXfrm>
        <a:off x="19027" y="19000"/>
        <a:ext cx="8265295" cy="61050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«Avaliação dos Serviços Prestados pelas Empresas» </a:t>
          </a:r>
        </a:p>
      </dsp:txBody>
      <dsp:txXfrm>
        <a:off x="0" y="0"/>
        <a:ext cx="8280919" cy="77717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33" y="0"/>
          <a:ext cx="8303283" cy="648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2.11-Indicadores de Qualidade de Serviço - CD-1 </a:t>
          </a:r>
          <a:r>
            <a:rPr lang="pt-PT" sz="2000" b="1" kern="1200" dirty="0" err="1"/>
            <a:t>Ingombota</a:t>
          </a:r>
          <a:r>
            <a:rPr lang="pt-PT" sz="2000" b="1" kern="1200" dirty="0"/>
            <a:t> ENDE ( Fase Piloto) </a:t>
          </a:r>
        </a:p>
      </dsp:txBody>
      <dsp:txXfrm>
        <a:off x="19027" y="18994"/>
        <a:ext cx="8265295" cy="61050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2 -Presente «Avaliação dos Serviços Prestados pelas Empresas» </a:t>
          </a:r>
        </a:p>
      </dsp:txBody>
      <dsp:txXfrm>
        <a:off x="0" y="0"/>
        <a:ext cx="8280919" cy="77717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33" y="6"/>
          <a:ext cx="8303283" cy="648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2.12-Gráfico da Qualidade de Serviço - CD-1 </a:t>
          </a:r>
          <a:r>
            <a:rPr lang="pt-PT" sz="2000" b="1" kern="1200" dirty="0" err="1"/>
            <a:t>Ingombota</a:t>
          </a:r>
          <a:r>
            <a:rPr lang="pt-PT" sz="2000" b="1" kern="1200" dirty="0"/>
            <a:t>  ENDE-EP (Abril e Maio de 2018)</a:t>
          </a:r>
        </a:p>
      </dsp:txBody>
      <dsp:txXfrm>
        <a:off x="19027" y="19000"/>
        <a:ext cx="8265295" cy="61050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sp:txBody>
      <dsp:txXfrm>
        <a:off x="0" y="0"/>
        <a:ext cx="8280919" cy="777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11465" y="8164"/>
          <a:ext cx="8413470" cy="711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2.1-Retrospectiva «Pilares de Regulação dos Sectores Eléctrico e das Águas»</a:t>
          </a:r>
        </a:p>
      </dsp:txBody>
      <dsp:txXfrm>
        <a:off x="32316" y="29015"/>
        <a:ext cx="8371768" cy="67021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sp:txBody>
      <dsp:txXfrm>
        <a:off x="0" y="0"/>
        <a:ext cx="8280919" cy="77793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A993-95BF-4EFB-9EFA-CD5EF9756649}">
      <dsp:nvSpPr>
        <dsp:cNvPr id="0" name=""/>
        <dsp:cNvSpPr/>
      </dsp:nvSpPr>
      <dsp:spPr>
        <a:xfrm>
          <a:off x="0" y="0"/>
          <a:ext cx="8296610" cy="554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2.14-Razão de Melhorar</a:t>
          </a:r>
        </a:p>
      </dsp:txBody>
      <dsp:txXfrm>
        <a:off x="16240" y="16240"/>
        <a:ext cx="8264130" cy="52199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2EEA6-720A-4DCD-A411-95C5FB2E300C}">
      <dsp:nvSpPr>
        <dsp:cNvPr id="0" name=""/>
        <dsp:cNvSpPr/>
      </dsp:nvSpPr>
      <dsp:spPr>
        <a:xfrm>
          <a:off x="13886" y="44059"/>
          <a:ext cx="3388778" cy="52903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Comprimentos Máximo</a:t>
          </a:r>
        </a:p>
      </dsp:txBody>
      <dsp:txXfrm>
        <a:off x="29381" y="59554"/>
        <a:ext cx="3357788" cy="498046"/>
      </dsp:txXfrm>
    </dsp:sp>
    <dsp:sp modelId="{E8A191A7-E694-4F33-9C88-2E3F7EB60DC6}">
      <dsp:nvSpPr>
        <dsp:cNvPr id="0" name=""/>
        <dsp:cNvSpPr/>
      </dsp:nvSpPr>
      <dsp:spPr>
        <a:xfrm>
          <a:off x="12429" y="694011"/>
          <a:ext cx="2937948" cy="269020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Encargos Regulados:</a:t>
          </a:r>
          <a:endParaRPr lang="pt-PT" sz="1800" b="1" kern="1200" dirty="0"/>
        </a:p>
      </dsp:txBody>
      <dsp:txXfrm>
        <a:off x="91222" y="772804"/>
        <a:ext cx="2780362" cy="2532621"/>
      </dsp:txXfrm>
    </dsp:sp>
    <dsp:sp modelId="{EC2C9CAF-7A6C-430A-A52E-68E2C1264E51}">
      <dsp:nvSpPr>
        <dsp:cNvPr id="0" name=""/>
        <dsp:cNvSpPr/>
      </dsp:nvSpPr>
      <dsp:spPr>
        <a:xfrm>
          <a:off x="3812992" y="26912"/>
          <a:ext cx="1818582" cy="6344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kern="1200" dirty="0"/>
            <a:t>- Uso Exclusivo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kern="1200" dirty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kern="1200" dirty="0"/>
            <a:t>- Uso Partilhado</a:t>
          </a:r>
          <a:r>
            <a:rPr lang="pt-PT" sz="1000" kern="1200" dirty="0"/>
            <a:t>s</a:t>
          </a:r>
        </a:p>
      </dsp:txBody>
      <dsp:txXfrm>
        <a:off x="3831576" y="45496"/>
        <a:ext cx="1781414" cy="597321"/>
      </dsp:txXfrm>
    </dsp:sp>
    <dsp:sp modelId="{7E7DB861-0B4D-49F0-9C63-024E41ABF8C1}">
      <dsp:nvSpPr>
        <dsp:cNvPr id="0" name=""/>
        <dsp:cNvSpPr/>
      </dsp:nvSpPr>
      <dsp:spPr>
        <a:xfrm>
          <a:off x="5965865" y="0"/>
          <a:ext cx="2049206" cy="6953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kern="1200" dirty="0"/>
            <a:t>BT-30m; MT-100m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b="1" kern="1200" dirty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b="1" kern="1200" dirty="0"/>
            <a:t>BT até 100m ; MT até 250 m</a:t>
          </a:r>
        </a:p>
      </dsp:txBody>
      <dsp:txXfrm>
        <a:off x="5986231" y="20366"/>
        <a:ext cx="2008474" cy="65461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2 -Presente «Novos Desafios para 2018/2019» </a:t>
          </a:r>
        </a:p>
      </dsp:txBody>
      <dsp:txXfrm>
        <a:off x="0" y="0"/>
        <a:ext cx="8280919" cy="7779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A993-95BF-4EFB-9EFA-CD5EF9756649}">
      <dsp:nvSpPr>
        <dsp:cNvPr id="0" name=""/>
        <dsp:cNvSpPr/>
      </dsp:nvSpPr>
      <dsp:spPr>
        <a:xfrm>
          <a:off x="0" y="0"/>
          <a:ext cx="8296610" cy="648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2.15-Esquema para “Uso Exclusivo “ e “Uso Partilhado”</a:t>
          </a:r>
        </a:p>
      </dsp:txBody>
      <dsp:txXfrm>
        <a:off x="18981" y="18981"/>
        <a:ext cx="8258648" cy="61010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19" cy="777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 «Novos Desafios para 2018/2019»  </a:t>
          </a:r>
        </a:p>
      </dsp:txBody>
      <dsp:txXfrm>
        <a:off x="0" y="0"/>
        <a:ext cx="8280919" cy="77793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0" y="0"/>
          <a:ext cx="8362246" cy="758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2.16-Comparticipação dos Requerentes nos Custos de Novas Ligações em Baixa Tensão </a:t>
          </a:r>
        </a:p>
      </dsp:txBody>
      <dsp:txXfrm>
        <a:off x="22227" y="22227"/>
        <a:ext cx="8317792" cy="71441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1CE41-CA39-4015-880B-4E147BF6106D}">
      <dsp:nvSpPr>
        <dsp:cNvPr id="0" name=""/>
        <dsp:cNvSpPr/>
      </dsp:nvSpPr>
      <dsp:spPr>
        <a:xfrm>
          <a:off x="0" y="0"/>
          <a:ext cx="8280920" cy="777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«Novos Desafios para 2018/2019»  </a:t>
          </a:r>
          <a:endParaRPr lang="pt-PT" sz="2400" kern="1200" dirty="0"/>
        </a:p>
      </dsp:txBody>
      <dsp:txXfrm>
        <a:off x="0" y="0"/>
        <a:ext cx="8280920" cy="77793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1644" y="18607"/>
          <a:ext cx="8362246" cy="758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n-lt"/>
              <a:cs typeface="Arial" panose="020B0604020202020204" pitchFamily="34" charset="0"/>
            </a:rPr>
            <a:t>2.17-Comparticipação dos Requerentes nos Custos de Novas Ligações em Média Tensão </a:t>
          </a:r>
        </a:p>
      </dsp:txBody>
      <dsp:txXfrm>
        <a:off x="23871" y="40834"/>
        <a:ext cx="8317792" cy="714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F7663-0E9D-42C2-94C1-C5DF0BFB4C4B}">
      <dsp:nvSpPr>
        <dsp:cNvPr id="0" name=""/>
        <dsp:cNvSpPr/>
      </dsp:nvSpPr>
      <dsp:spPr>
        <a:xfrm rot="5400000">
          <a:off x="4420410" y="-1644094"/>
          <a:ext cx="854336" cy="45624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Qualidade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Custos</a:t>
          </a:r>
        </a:p>
      </dsp:txBody>
      <dsp:txXfrm rot="-5400000">
        <a:off x="2566366" y="251655"/>
        <a:ext cx="4520721" cy="770926"/>
      </dsp:txXfrm>
    </dsp:sp>
    <dsp:sp modelId="{4BEC9327-4676-4CB2-A346-F48FD6AA5284}">
      <dsp:nvSpPr>
        <dsp:cNvPr id="0" name=""/>
        <dsp:cNvSpPr/>
      </dsp:nvSpPr>
      <dsp:spPr>
        <a:xfrm>
          <a:off x="0" y="189321"/>
          <a:ext cx="2566365" cy="89559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Dimensões</a:t>
          </a:r>
        </a:p>
      </dsp:txBody>
      <dsp:txXfrm>
        <a:off x="43719" y="233040"/>
        <a:ext cx="2478927" cy="808158"/>
      </dsp:txXfrm>
    </dsp:sp>
    <dsp:sp modelId="{A33969E1-0487-4E60-A5C4-140D0665C93E}">
      <dsp:nvSpPr>
        <dsp:cNvPr id="0" name=""/>
        <dsp:cNvSpPr/>
      </dsp:nvSpPr>
      <dsp:spPr>
        <a:xfrm rot="5400000">
          <a:off x="4455807" y="-586629"/>
          <a:ext cx="783542" cy="45624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Produto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Serviços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Tarifas</a:t>
          </a:r>
        </a:p>
      </dsp:txBody>
      <dsp:txXfrm rot="-5400000">
        <a:off x="2566366" y="1341061"/>
        <a:ext cx="4524177" cy="707044"/>
      </dsp:txXfrm>
    </dsp:sp>
    <dsp:sp modelId="{4149C2EA-5D08-4E35-8AF0-6D16B644890B}">
      <dsp:nvSpPr>
        <dsp:cNvPr id="0" name=""/>
        <dsp:cNvSpPr/>
      </dsp:nvSpPr>
      <dsp:spPr>
        <a:xfrm>
          <a:off x="0" y="1268358"/>
          <a:ext cx="2566365" cy="8524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Parâmetros</a:t>
          </a:r>
        </a:p>
      </dsp:txBody>
      <dsp:txXfrm>
        <a:off x="41613" y="1309971"/>
        <a:ext cx="2483139" cy="769224"/>
      </dsp:txXfrm>
    </dsp:sp>
    <dsp:sp modelId="{8A417980-95E1-41D7-B966-19D68141D4BC}">
      <dsp:nvSpPr>
        <dsp:cNvPr id="0" name=""/>
        <dsp:cNvSpPr/>
      </dsp:nvSpPr>
      <dsp:spPr>
        <a:xfrm rot="5400000">
          <a:off x="4258160" y="645650"/>
          <a:ext cx="1178836" cy="456242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Continuidade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Frequência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Qualidade da água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/>
            <a:t>Perdas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600" kern="1200" dirty="0"/>
        </a:p>
      </dsp:txBody>
      <dsp:txXfrm rot="-5400000">
        <a:off x="2566365" y="2394991"/>
        <a:ext cx="4504880" cy="1063744"/>
      </dsp:txXfrm>
    </dsp:sp>
    <dsp:sp modelId="{0D055632-AC63-42DE-83A1-71238833C84A}">
      <dsp:nvSpPr>
        <dsp:cNvPr id="0" name=""/>
        <dsp:cNvSpPr/>
      </dsp:nvSpPr>
      <dsp:spPr>
        <a:xfrm>
          <a:off x="0" y="2541351"/>
          <a:ext cx="2566365" cy="70463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/>
            <a:t>Indicadores de Qualidade</a:t>
          </a:r>
        </a:p>
      </dsp:txBody>
      <dsp:txXfrm>
        <a:off x="34397" y="2575748"/>
        <a:ext cx="2497571" cy="63583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1529" y="155834"/>
          <a:ext cx="7775334" cy="411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a) </a:t>
          </a:r>
          <a:r>
            <a:rPr lang="pt-PT" sz="1400" kern="1200" dirty="0"/>
            <a:t>Obtenção de uma Nova Ligação em MT</a:t>
          </a:r>
        </a:p>
      </dsp:txBody>
      <dsp:txXfrm>
        <a:off x="13567" y="167872"/>
        <a:ext cx="7751258" cy="386940"/>
      </dsp:txXfrm>
    </dsp:sp>
    <dsp:sp modelId="{0F1850D8-1896-4925-895E-E1E08FA4537B}">
      <dsp:nvSpPr>
        <dsp:cNvPr id="0" name=""/>
        <dsp:cNvSpPr/>
      </dsp:nvSpPr>
      <dsp:spPr>
        <a:xfrm>
          <a:off x="779062" y="566851"/>
          <a:ext cx="704258" cy="55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155"/>
              </a:lnTo>
              <a:lnTo>
                <a:pt x="704258" y="551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7D1C4-4669-40C9-9FC8-8770D8D75787}">
      <dsp:nvSpPr>
        <dsp:cNvPr id="0" name=""/>
        <dsp:cNvSpPr/>
      </dsp:nvSpPr>
      <dsp:spPr>
        <a:xfrm>
          <a:off x="1483321" y="824697"/>
          <a:ext cx="6021917" cy="58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Requerente solicita autorização para montagem de um PT;</a:t>
          </a:r>
        </a:p>
      </dsp:txBody>
      <dsp:txXfrm>
        <a:off x="1500503" y="841879"/>
        <a:ext cx="5987553" cy="552256"/>
      </dsp:txXfrm>
    </dsp:sp>
    <dsp:sp modelId="{52AF533F-E89C-4462-8F2D-FC811EA985C4}">
      <dsp:nvSpPr>
        <dsp:cNvPr id="0" name=""/>
        <dsp:cNvSpPr/>
      </dsp:nvSpPr>
      <dsp:spPr>
        <a:xfrm>
          <a:off x="779062" y="566851"/>
          <a:ext cx="691575" cy="129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732"/>
              </a:lnTo>
              <a:lnTo>
                <a:pt x="691575" y="1294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C2289-5412-4120-A9DC-8781534FEF9F}">
      <dsp:nvSpPr>
        <dsp:cNvPr id="0" name=""/>
        <dsp:cNvSpPr/>
      </dsp:nvSpPr>
      <dsp:spPr>
        <a:xfrm>
          <a:off x="1470638" y="1530520"/>
          <a:ext cx="6022107" cy="662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Avaliação da existência e disponibilidade da rede em MT e envio da carta resposta ao Requerente;</a:t>
          </a:r>
        </a:p>
      </dsp:txBody>
      <dsp:txXfrm>
        <a:off x="1490031" y="1549913"/>
        <a:ext cx="5983321" cy="623342"/>
      </dsp:txXfrm>
    </dsp:sp>
    <dsp:sp modelId="{6B325C76-DD4A-4021-94BC-500D32339FB8}">
      <dsp:nvSpPr>
        <dsp:cNvPr id="0" name=""/>
        <dsp:cNvSpPr/>
      </dsp:nvSpPr>
      <dsp:spPr>
        <a:xfrm>
          <a:off x="779062" y="566851"/>
          <a:ext cx="704928" cy="1987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7697"/>
              </a:lnTo>
              <a:lnTo>
                <a:pt x="704928" y="1987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F59F-2D16-4B6D-8F5C-4B6AF17EDBD8}">
      <dsp:nvSpPr>
        <dsp:cNvPr id="0" name=""/>
        <dsp:cNvSpPr/>
      </dsp:nvSpPr>
      <dsp:spPr>
        <a:xfrm>
          <a:off x="1483991" y="2255120"/>
          <a:ext cx="6011343" cy="598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Requerente remete projecto à ENDE/DNEE, para análise aprovação e obtenção de Licença;</a:t>
          </a:r>
        </a:p>
      </dsp:txBody>
      <dsp:txXfrm>
        <a:off x="1501531" y="2272660"/>
        <a:ext cx="5976263" cy="563777"/>
      </dsp:txXfrm>
    </dsp:sp>
    <dsp:sp modelId="{BE0738D5-C718-495A-8BA8-98B22ED59642}">
      <dsp:nvSpPr>
        <dsp:cNvPr id="0" name=""/>
        <dsp:cNvSpPr/>
      </dsp:nvSpPr>
      <dsp:spPr>
        <a:xfrm>
          <a:off x="779062" y="566851"/>
          <a:ext cx="734692" cy="26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520"/>
              </a:lnTo>
              <a:lnTo>
                <a:pt x="734692" y="2664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81522-C10A-4241-8B6B-6CEF8318E266}">
      <dsp:nvSpPr>
        <dsp:cNvPr id="0" name=""/>
        <dsp:cNvSpPr/>
      </dsp:nvSpPr>
      <dsp:spPr>
        <a:xfrm>
          <a:off x="1513754" y="2967096"/>
          <a:ext cx="5981169" cy="528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Requerente executa o projecto de montagem do PT e solicita a realização da vistoria;</a:t>
          </a:r>
        </a:p>
      </dsp:txBody>
      <dsp:txXfrm>
        <a:off x="1529235" y="2982577"/>
        <a:ext cx="5950207" cy="497590"/>
      </dsp:txXfrm>
    </dsp:sp>
    <dsp:sp modelId="{18E5DB45-D288-421E-B1D8-6193716EAFCF}">
      <dsp:nvSpPr>
        <dsp:cNvPr id="0" name=""/>
        <dsp:cNvSpPr/>
      </dsp:nvSpPr>
      <dsp:spPr>
        <a:xfrm>
          <a:off x="779062" y="566851"/>
          <a:ext cx="734182" cy="3323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463"/>
              </a:lnTo>
              <a:lnTo>
                <a:pt x="734182" y="3323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C2A7B-8BFE-4A66-9B96-3535EA446472}">
      <dsp:nvSpPr>
        <dsp:cNvPr id="0" name=""/>
        <dsp:cNvSpPr/>
      </dsp:nvSpPr>
      <dsp:spPr>
        <a:xfrm>
          <a:off x="1513245" y="3604163"/>
          <a:ext cx="5941591" cy="5723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Contratação e execução da obra de Ligação.</a:t>
          </a:r>
        </a:p>
      </dsp:txBody>
      <dsp:txXfrm>
        <a:off x="1530007" y="3620925"/>
        <a:ext cx="5908067" cy="53877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«Novos Serviços de Electricidade» </a:t>
          </a:r>
        </a:p>
      </dsp:txBody>
      <dsp:txXfrm>
        <a:off x="0" y="0"/>
        <a:ext cx="8280920" cy="77793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A993-95BF-4EFB-9EFA-CD5EF9756649}">
      <dsp:nvSpPr>
        <dsp:cNvPr id="0" name=""/>
        <dsp:cNvSpPr/>
      </dsp:nvSpPr>
      <dsp:spPr>
        <a:xfrm>
          <a:off x="0" y="0"/>
          <a:ext cx="8296610" cy="648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2.18 - Gestão de Processos para Postos de Transformação Privativos</a:t>
          </a:r>
        </a:p>
      </dsp:txBody>
      <dsp:txXfrm>
        <a:off x="18981" y="18981"/>
        <a:ext cx="8258648" cy="61010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«Novos Serviços de Electricidade» </a:t>
          </a:r>
        </a:p>
      </dsp:txBody>
      <dsp:txXfrm>
        <a:off x="0" y="0"/>
        <a:ext cx="8280920" cy="77793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9A993-95BF-4EFB-9EFA-CD5EF9756649}">
      <dsp:nvSpPr>
        <dsp:cNvPr id="0" name=""/>
        <dsp:cNvSpPr/>
      </dsp:nvSpPr>
      <dsp:spPr>
        <a:xfrm>
          <a:off x="7771" y="0"/>
          <a:ext cx="8296610" cy="576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 dirty="0"/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2.19 - Simplificação da Gestão dos Procedimentos para Ligação de Novos </a:t>
          </a:r>
          <a:r>
            <a:rPr lang="pt-PT" sz="2000" b="1" kern="1200" dirty="0" err="1"/>
            <a:t>PT´s</a:t>
          </a:r>
          <a:endParaRPr lang="pt-PT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 dirty="0"/>
        </a:p>
      </dsp:txBody>
      <dsp:txXfrm>
        <a:off x="24643" y="16872"/>
        <a:ext cx="8262866" cy="54231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4894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>
              <a:latin typeface="+mj-lt"/>
            </a:rPr>
            <a:t>2.20 - </a:t>
          </a:r>
          <a:r>
            <a:rPr lang="pt-PT" sz="2000" b="1" kern="1200" dirty="0">
              <a:latin typeface="+mj-lt"/>
              <a:cs typeface="Arial" panose="020B0604020202020204" pitchFamily="34" charset="0"/>
            </a:rPr>
            <a:t>Guiché Único</a:t>
          </a:r>
        </a:p>
      </dsp:txBody>
      <dsp:txXfrm>
        <a:off x="0" y="0"/>
        <a:ext cx="8280920" cy="48942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0DC1-F63E-45C8-AF1A-1CC48D465857}">
      <dsp:nvSpPr>
        <dsp:cNvPr id="0" name=""/>
        <dsp:cNvSpPr/>
      </dsp:nvSpPr>
      <dsp:spPr>
        <a:xfrm>
          <a:off x="0" y="144017"/>
          <a:ext cx="4845990" cy="57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/>
            <a:t>Loja para contratação de um nova ligação de electricidade</a:t>
          </a:r>
        </a:p>
      </dsp:txBody>
      <dsp:txXfrm>
        <a:off x="16943" y="160960"/>
        <a:ext cx="4812104" cy="544585"/>
      </dsp:txXfrm>
    </dsp:sp>
    <dsp:sp modelId="{A453C8D6-A09E-44EB-B449-E049ADC438BF}">
      <dsp:nvSpPr>
        <dsp:cNvPr id="0" name=""/>
        <dsp:cNvSpPr/>
      </dsp:nvSpPr>
      <dsp:spPr>
        <a:xfrm rot="5386605">
          <a:off x="2408024" y="704320"/>
          <a:ext cx="32448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295A78-F040-4B9F-9E53-F86DB4018AF6}">
      <dsp:nvSpPr>
        <dsp:cNvPr id="0" name=""/>
        <dsp:cNvSpPr/>
      </dsp:nvSpPr>
      <dsp:spPr>
        <a:xfrm>
          <a:off x="126600" y="787384"/>
          <a:ext cx="4597803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Informação Previa ao Cidadão</a:t>
          </a:r>
        </a:p>
      </dsp:txBody>
      <dsp:txXfrm>
        <a:off x="143543" y="804327"/>
        <a:ext cx="4563917" cy="544585"/>
      </dsp:txXfrm>
    </dsp:sp>
    <dsp:sp modelId="{C4D1375B-2935-403C-99FC-634D50C0280D}">
      <dsp:nvSpPr>
        <dsp:cNvPr id="0" name=""/>
        <dsp:cNvSpPr/>
      </dsp:nvSpPr>
      <dsp:spPr>
        <a:xfrm rot="5400000">
          <a:off x="2374885" y="1416471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4CD8E4-9FB8-444A-8AC4-185AF6E56626}">
      <dsp:nvSpPr>
        <dsp:cNvPr id="0" name=""/>
        <dsp:cNvSpPr/>
      </dsp:nvSpPr>
      <dsp:spPr>
        <a:xfrm>
          <a:off x="126600" y="1568320"/>
          <a:ext cx="4597803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Atendimento da ENDE-EP</a:t>
          </a:r>
        </a:p>
      </dsp:txBody>
      <dsp:txXfrm>
        <a:off x="143543" y="1585263"/>
        <a:ext cx="4563917" cy="544585"/>
      </dsp:txXfrm>
    </dsp:sp>
    <dsp:sp modelId="{68848CC0-B731-4905-96DC-0A61B60B19E3}">
      <dsp:nvSpPr>
        <dsp:cNvPr id="0" name=""/>
        <dsp:cNvSpPr/>
      </dsp:nvSpPr>
      <dsp:spPr>
        <a:xfrm rot="5400000">
          <a:off x="2374885" y="2197407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06E7E-2ECB-4EF5-828B-C92FF76FDE96}">
      <dsp:nvSpPr>
        <dsp:cNvPr id="0" name=""/>
        <dsp:cNvSpPr/>
      </dsp:nvSpPr>
      <dsp:spPr>
        <a:xfrm>
          <a:off x="123407" y="2349256"/>
          <a:ext cx="4604189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Atendimento da DNEE/DLF</a:t>
          </a:r>
        </a:p>
      </dsp:txBody>
      <dsp:txXfrm>
        <a:off x="140350" y="2366199"/>
        <a:ext cx="4570303" cy="544585"/>
      </dsp:txXfrm>
    </dsp:sp>
    <dsp:sp modelId="{212882F4-C87F-43A2-A843-19616B40A93B}">
      <dsp:nvSpPr>
        <dsp:cNvPr id="0" name=""/>
        <dsp:cNvSpPr/>
      </dsp:nvSpPr>
      <dsp:spPr>
        <a:xfrm rot="5400000">
          <a:off x="2374885" y="2978343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D32522-271B-441D-8D0F-8C14C65EEDD1}">
      <dsp:nvSpPr>
        <dsp:cNvPr id="0" name=""/>
        <dsp:cNvSpPr/>
      </dsp:nvSpPr>
      <dsp:spPr>
        <a:xfrm>
          <a:off x="123407" y="3130192"/>
          <a:ext cx="4604189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Contacto directo com as Entidades Instaladoras</a:t>
          </a:r>
        </a:p>
      </dsp:txBody>
      <dsp:txXfrm>
        <a:off x="140350" y="3147135"/>
        <a:ext cx="4570303" cy="544585"/>
      </dsp:txXfrm>
    </dsp:sp>
    <dsp:sp modelId="{2A87F7B9-8A4E-4059-AF2C-9886F4FF3676}">
      <dsp:nvSpPr>
        <dsp:cNvPr id="0" name=""/>
        <dsp:cNvSpPr/>
      </dsp:nvSpPr>
      <dsp:spPr>
        <a:xfrm rot="5400000">
          <a:off x="2374885" y="3759279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617D7E-5504-4F39-B531-CCC4AF210620}">
      <dsp:nvSpPr>
        <dsp:cNvPr id="0" name=""/>
        <dsp:cNvSpPr/>
      </dsp:nvSpPr>
      <dsp:spPr>
        <a:xfrm>
          <a:off x="123407" y="3911128"/>
          <a:ext cx="4604189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Presença em serviço dos Técnicos Responsáveis</a:t>
          </a:r>
        </a:p>
      </dsp:txBody>
      <dsp:txXfrm>
        <a:off x="140350" y="3928071"/>
        <a:ext cx="4570303" cy="544585"/>
      </dsp:txXfrm>
    </dsp:sp>
    <dsp:sp modelId="{9FE2133C-662B-4582-B5F0-E9867022D661}">
      <dsp:nvSpPr>
        <dsp:cNvPr id="0" name=""/>
        <dsp:cNvSpPr/>
      </dsp:nvSpPr>
      <dsp:spPr>
        <a:xfrm>
          <a:off x="5112557" y="144017"/>
          <a:ext cx="2313884" cy="578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/>
            <a:t>Vantagens:</a:t>
          </a:r>
        </a:p>
      </dsp:txBody>
      <dsp:txXfrm>
        <a:off x="5129500" y="160960"/>
        <a:ext cx="2279998" cy="544585"/>
      </dsp:txXfrm>
    </dsp:sp>
    <dsp:sp modelId="{8DDE1667-4F1A-4CE8-8214-C48B9062465C}">
      <dsp:nvSpPr>
        <dsp:cNvPr id="0" name=""/>
        <dsp:cNvSpPr/>
      </dsp:nvSpPr>
      <dsp:spPr>
        <a:xfrm rot="5161476">
          <a:off x="6275592" y="704320"/>
          <a:ext cx="32526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E9D560-EFF3-4225-8472-8CE1EEE89A7A}">
      <dsp:nvSpPr>
        <dsp:cNvPr id="0" name=""/>
        <dsp:cNvSpPr/>
      </dsp:nvSpPr>
      <dsp:spPr>
        <a:xfrm>
          <a:off x="5172441" y="787384"/>
          <a:ext cx="2313884" cy="10151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Desburocratização para Obtenção de uma Nova Tomada </a:t>
          </a:r>
        </a:p>
      </dsp:txBody>
      <dsp:txXfrm>
        <a:off x="5202173" y="817116"/>
        <a:ext cx="2254420" cy="955648"/>
      </dsp:txXfrm>
    </dsp:sp>
    <dsp:sp modelId="{3C673537-D4CF-4011-AACD-373942EFFFC6}">
      <dsp:nvSpPr>
        <dsp:cNvPr id="0" name=""/>
        <dsp:cNvSpPr/>
      </dsp:nvSpPr>
      <dsp:spPr>
        <a:xfrm rot="5400000">
          <a:off x="6278766" y="1853113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ABA40A-1DD6-41EA-B7D9-C2EFFBA03C4A}">
      <dsp:nvSpPr>
        <dsp:cNvPr id="0" name=""/>
        <dsp:cNvSpPr/>
      </dsp:nvSpPr>
      <dsp:spPr>
        <a:xfrm>
          <a:off x="5172441" y="2004962"/>
          <a:ext cx="2313884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Facilidades  na Tramitação</a:t>
          </a:r>
        </a:p>
      </dsp:txBody>
      <dsp:txXfrm>
        <a:off x="5189384" y="2021905"/>
        <a:ext cx="2279998" cy="544585"/>
      </dsp:txXfrm>
    </dsp:sp>
    <dsp:sp modelId="{62476F8D-6AD8-465A-91DE-4B0F5EC07A52}">
      <dsp:nvSpPr>
        <dsp:cNvPr id="0" name=""/>
        <dsp:cNvSpPr/>
      </dsp:nvSpPr>
      <dsp:spPr>
        <a:xfrm rot="5400000">
          <a:off x="6278766" y="2634049"/>
          <a:ext cx="101232" cy="10123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4B677E-B100-4E79-940F-20F4E44C9534}">
      <dsp:nvSpPr>
        <dsp:cNvPr id="0" name=""/>
        <dsp:cNvSpPr/>
      </dsp:nvSpPr>
      <dsp:spPr>
        <a:xfrm>
          <a:off x="5172441" y="2785897"/>
          <a:ext cx="2313884" cy="5784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/>
            <a:t>Cumprimentos dos </a:t>
          </a:r>
          <a:r>
            <a:rPr lang="pt-PT" sz="1400" kern="1200" dirty="0"/>
            <a:t>Prazos</a:t>
          </a:r>
        </a:p>
      </dsp:txBody>
      <dsp:txXfrm>
        <a:off x="5189384" y="2802840"/>
        <a:ext cx="2279998" cy="54458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6474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 Presente «Novos Serviços de Electricidade» </a:t>
          </a:r>
        </a:p>
      </dsp:txBody>
      <dsp:txXfrm>
        <a:off x="0" y="0"/>
        <a:ext cx="8280920" cy="647439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2 - Presente «</a:t>
          </a:r>
          <a:r>
            <a:rPr lang="pt-PT" sz="2400" b="1" i="0" kern="1200" dirty="0">
              <a:latin typeface="+mn-lt"/>
              <a:cs typeface="Arial" panose="020B0604020202020204" pitchFamily="34" charset="0"/>
            </a:rPr>
            <a:t>Projecto de Desenvolvimento Institucional do Sector de Águas - PDISA I e II»</a:t>
          </a:r>
          <a:endParaRPr lang="pt-PT" sz="2400" b="1" kern="1200" dirty="0">
            <a:latin typeface="+mn-lt"/>
            <a:cs typeface="Arial" panose="020B0604020202020204" pitchFamily="34" charset="0"/>
          </a:endParaRPr>
        </a:p>
      </dsp:txBody>
      <dsp:txXfrm>
        <a:off x="0" y="0"/>
        <a:ext cx="8280920" cy="77717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0" y="144012"/>
          <a:ext cx="8208911" cy="626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2.21 - Sector de Águas e Saneamento</a:t>
          </a:r>
        </a:p>
      </dsp:txBody>
      <dsp:txXfrm>
        <a:off x="18349" y="162361"/>
        <a:ext cx="8172213" cy="589771"/>
      </dsp:txXfrm>
    </dsp:sp>
    <dsp:sp modelId="{EA419E85-9C9A-400D-9F6A-A93179385264}">
      <dsp:nvSpPr>
        <dsp:cNvPr id="0" name=""/>
        <dsp:cNvSpPr/>
      </dsp:nvSpPr>
      <dsp:spPr>
        <a:xfrm>
          <a:off x="237" y="979301"/>
          <a:ext cx="1080120" cy="108012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C6FE8-2A29-417B-8528-6460442DB413}">
      <dsp:nvSpPr>
        <dsp:cNvPr id="0" name=""/>
        <dsp:cNvSpPr/>
      </dsp:nvSpPr>
      <dsp:spPr>
        <a:xfrm>
          <a:off x="1144927" y="979301"/>
          <a:ext cx="7063984" cy="1080120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i="0" kern="1200" dirty="0">
              <a:latin typeface="+mn-lt"/>
              <a:cs typeface="Arial" panose="020B0604020202020204" pitchFamily="34" charset="0"/>
            </a:rPr>
            <a:t>O objectivo do PDISA é Melhorar o Reforço da Capacidade Institucional e da Eficiência das Empresas do Sector de Água, com vista a aumentar o acesso e a fiabilidade do serviço de abastecimento de </a:t>
          </a:r>
          <a:r>
            <a:rPr lang="pt-PT" sz="1400" b="0" i="0" kern="1200" dirty="0" smtClean="0">
              <a:latin typeface="+mn-lt"/>
              <a:cs typeface="Arial" panose="020B0604020202020204" pitchFamily="34" charset="0"/>
            </a:rPr>
            <a:t>água. Referencia especial </a:t>
          </a:r>
          <a:r>
            <a:rPr lang="pt-PT" sz="1400" b="0" i="0" kern="1200" smtClean="0">
              <a:latin typeface="+mn-lt"/>
              <a:cs typeface="Arial" panose="020B0604020202020204" pitchFamily="34" charset="0"/>
            </a:rPr>
            <a:t>o papel da DNA.</a:t>
          </a:r>
          <a:r>
            <a:rPr lang="pt-PT" sz="1400" kern="1200" smtClean="0">
              <a:latin typeface="+mn-lt"/>
            </a:rPr>
            <a:t>  </a:t>
          </a:r>
          <a:endParaRPr lang="pt-PT" sz="1400" kern="1200" dirty="0">
            <a:latin typeface="+mn-lt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  </a:t>
          </a:r>
        </a:p>
      </dsp:txBody>
      <dsp:txXfrm>
        <a:off x="1197664" y="1032038"/>
        <a:ext cx="6958510" cy="974646"/>
      </dsp:txXfrm>
    </dsp:sp>
    <dsp:sp modelId="{2FACFF50-399F-4DB8-B220-D2BAAD898325}">
      <dsp:nvSpPr>
        <dsp:cNvPr id="0" name=""/>
        <dsp:cNvSpPr/>
      </dsp:nvSpPr>
      <dsp:spPr>
        <a:xfrm>
          <a:off x="237" y="2189035"/>
          <a:ext cx="1080120" cy="14833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8AB4C-01BA-40F8-A7A2-6883F060953D}">
      <dsp:nvSpPr>
        <dsp:cNvPr id="0" name=""/>
        <dsp:cNvSpPr/>
      </dsp:nvSpPr>
      <dsp:spPr>
        <a:xfrm>
          <a:off x="1144927" y="2376263"/>
          <a:ext cx="7063984" cy="1108915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i="0" kern="1200" dirty="0">
              <a:latin typeface="+mn-lt"/>
              <a:cs typeface="Arial" panose="020B0604020202020204" pitchFamily="34" charset="0"/>
            </a:rPr>
            <a:t>O Banco Mundial através do PDISA, está a financiar a Reabilitação de Sistemas de Produção, Ampliação dos Sistemas de Distribuição e aumento do número de ligações de água, domésticas nas zonas urbanas das cidades de angola já identificadas como beneficiárias do projecto.</a:t>
          </a:r>
          <a:endParaRPr lang="pt-PT" sz="1400" kern="1200" dirty="0">
            <a:latin typeface="+mn-lt"/>
          </a:endParaRPr>
        </a:p>
      </dsp:txBody>
      <dsp:txXfrm>
        <a:off x="1199070" y="2430406"/>
        <a:ext cx="6955698" cy="1000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619"/>
          <a:ext cx="8459148" cy="633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«Eixos de Regulação»</a:t>
          </a:r>
        </a:p>
      </dsp:txBody>
      <dsp:txXfrm>
        <a:off x="0" y="619"/>
        <a:ext cx="8459148" cy="6332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 Publicação do Novo Plano Tarifário de Água Potável </a:t>
          </a:r>
        </a:p>
      </dsp:txBody>
      <dsp:txXfrm>
        <a:off x="0" y="0"/>
        <a:ext cx="8280920" cy="777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947" y="362881"/>
          <a:ext cx="7330635" cy="396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latin typeface="+mn-lt"/>
              <a:cs typeface="Arial" panose="020B0604020202020204" pitchFamily="34" charset="0"/>
            </a:rPr>
            <a:t>        a) Conjunto de melhorias</a:t>
          </a:r>
          <a:endParaRPr lang="pt-PT" sz="1600" b="1" kern="1200" dirty="0">
            <a:latin typeface="+mn-lt"/>
          </a:endParaRPr>
        </a:p>
      </dsp:txBody>
      <dsp:txXfrm>
        <a:off x="12564" y="374498"/>
        <a:ext cx="7307401" cy="373414"/>
      </dsp:txXfrm>
    </dsp:sp>
    <dsp:sp modelId="{6B325C76-DD4A-4021-94BC-500D32339FB8}">
      <dsp:nvSpPr>
        <dsp:cNvPr id="0" name=""/>
        <dsp:cNvSpPr/>
      </dsp:nvSpPr>
      <dsp:spPr>
        <a:xfrm>
          <a:off x="688291" y="759529"/>
          <a:ext cx="91440" cy="665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5061"/>
              </a:lnTo>
              <a:lnTo>
                <a:pt x="73366" y="6650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F59F-2D16-4B6D-8F5C-4B6AF17EDBD8}">
      <dsp:nvSpPr>
        <dsp:cNvPr id="0" name=""/>
        <dsp:cNvSpPr/>
      </dsp:nvSpPr>
      <dsp:spPr>
        <a:xfrm>
          <a:off x="761657" y="1171443"/>
          <a:ext cx="6224858" cy="506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Passo importante prumo à sustentabilidade económica e financeira das empresas e do sector da água do país; </a:t>
          </a:r>
        </a:p>
      </dsp:txBody>
      <dsp:txXfrm>
        <a:off x="776486" y="1186272"/>
        <a:ext cx="6195200" cy="476635"/>
      </dsp:txXfrm>
    </dsp:sp>
    <dsp:sp modelId="{2C74963A-A758-4664-8D66-BBEA85C3CDA7}">
      <dsp:nvSpPr>
        <dsp:cNvPr id="0" name=""/>
        <dsp:cNvSpPr/>
      </dsp:nvSpPr>
      <dsp:spPr>
        <a:xfrm>
          <a:off x="670201" y="759529"/>
          <a:ext cx="91440" cy="1475254"/>
        </a:xfrm>
        <a:custGeom>
          <a:avLst/>
          <a:gdLst/>
          <a:ahLst/>
          <a:cxnLst/>
          <a:rect l="0" t="0" r="0" b="0"/>
          <a:pathLst>
            <a:path>
              <a:moveTo>
                <a:pt x="63809" y="0"/>
              </a:moveTo>
              <a:lnTo>
                <a:pt x="45720" y="1475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3E1FC-2152-475B-B569-4E65AE29A4A6}">
      <dsp:nvSpPr>
        <dsp:cNvPr id="0" name=""/>
        <dsp:cNvSpPr/>
      </dsp:nvSpPr>
      <dsp:spPr>
        <a:xfrm>
          <a:off x="715921" y="2018930"/>
          <a:ext cx="6059711" cy="431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i="0" kern="1200" dirty="0"/>
            <a:t>Melhorar a equidade entre as regiões e a valorização de um recurso essencial e estratégico e para coesão económico-social da população</a:t>
          </a:r>
        </a:p>
      </dsp:txBody>
      <dsp:txXfrm>
        <a:off x="728565" y="2031574"/>
        <a:ext cx="6034423" cy="406418"/>
      </dsp:txXfrm>
    </dsp:sp>
    <dsp:sp modelId="{F4EC8453-07BD-441B-9174-7D3929151059}">
      <dsp:nvSpPr>
        <dsp:cNvPr id="0" name=""/>
        <dsp:cNvSpPr/>
      </dsp:nvSpPr>
      <dsp:spPr>
        <a:xfrm>
          <a:off x="670201" y="759529"/>
          <a:ext cx="91440" cy="2242459"/>
        </a:xfrm>
        <a:custGeom>
          <a:avLst/>
          <a:gdLst/>
          <a:ahLst/>
          <a:cxnLst/>
          <a:rect l="0" t="0" r="0" b="0"/>
          <a:pathLst>
            <a:path>
              <a:moveTo>
                <a:pt x="63809" y="0"/>
              </a:moveTo>
              <a:lnTo>
                <a:pt x="45720" y="22424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592C1-8AB9-427F-B342-8B555BD86FD2}">
      <dsp:nvSpPr>
        <dsp:cNvPr id="0" name=""/>
        <dsp:cNvSpPr/>
      </dsp:nvSpPr>
      <dsp:spPr>
        <a:xfrm>
          <a:off x="715921" y="2803577"/>
          <a:ext cx="6073447" cy="396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Orientação no sentido dos consumos serem sempre medidos e da existência de contadores;</a:t>
          </a:r>
        </a:p>
      </dsp:txBody>
      <dsp:txXfrm>
        <a:off x="727543" y="2815199"/>
        <a:ext cx="6050203" cy="373577"/>
      </dsp:txXfrm>
    </dsp:sp>
    <dsp:sp modelId="{6F6FB343-9D55-4281-8BAA-3002C9C51B55}">
      <dsp:nvSpPr>
        <dsp:cNvPr id="0" name=""/>
        <dsp:cNvSpPr/>
      </dsp:nvSpPr>
      <dsp:spPr>
        <a:xfrm>
          <a:off x="674357" y="759529"/>
          <a:ext cx="91440" cy="3095718"/>
        </a:xfrm>
        <a:custGeom>
          <a:avLst/>
          <a:gdLst/>
          <a:ahLst/>
          <a:cxnLst/>
          <a:rect l="0" t="0" r="0" b="0"/>
          <a:pathLst>
            <a:path>
              <a:moveTo>
                <a:pt x="59654" y="0"/>
              </a:moveTo>
              <a:lnTo>
                <a:pt x="45720" y="3095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618BD-75C9-4D9C-BEF9-5F6D2386C0AF}">
      <dsp:nvSpPr>
        <dsp:cNvPr id="0" name=""/>
        <dsp:cNvSpPr/>
      </dsp:nvSpPr>
      <dsp:spPr>
        <a:xfrm>
          <a:off x="720077" y="3678043"/>
          <a:ext cx="6116193" cy="354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baseline="0" dirty="0"/>
            <a:t>Obrigatoriedade de factura em conformidade a legislação vigente.  </a:t>
          </a:r>
          <a:endParaRPr lang="pt-PT" sz="1400" kern="1200" dirty="0"/>
        </a:p>
      </dsp:txBody>
      <dsp:txXfrm>
        <a:off x="730457" y="3688423"/>
        <a:ext cx="6095433" cy="33364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 Publicação do Novo Plano Tarifário de Água Potável </a:t>
          </a:r>
        </a:p>
      </dsp:txBody>
      <dsp:txXfrm>
        <a:off x="0" y="0"/>
        <a:ext cx="8280920" cy="77717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5B50-ADC8-4EFB-9DC7-214AEB2927B8}">
      <dsp:nvSpPr>
        <dsp:cNvPr id="0" name=""/>
        <dsp:cNvSpPr/>
      </dsp:nvSpPr>
      <dsp:spPr>
        <a:xfrm>
          <a:off x="0" y="144012"/>
          <a:ext cx="8208912" cy="626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/>
            <a:t>O Papel do IRSEA</a:t>
          </a:r>
        </a:p>
      </dsp:txBody>
      <dsp:txXfrm>
        <a:off x="18349" y="162361"/>
        <a:ext cx="8172214" cy="589771"/>
      </dsp:txXfrm>
    </dsp:sp>
    <dsp:sp modelId="{EA419E85-9C9A-400D-9F6A-A93179385264}">
      <dsp:nvSpPr>
        <dsp:cNvPr id="0" name=""/>
        <dsp:cNvSpPr/>
      </dsp:nvSpPr>
      <dsp:spPr>
        <a:xfrm>
          <a:off x="237" y="979301"/>
          <a:ext cx="1080120" cy="108012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C6FE8-2A29-417B-8528-6460442DB413}">
      <dsp:nvSpPr>
        <dsp:cNvPr id="0" name=""/>
        <dsp:cNvSpPr/>
      </dsp:nvSpPr>
      <dsp:spPr>
        <a:xfrm>
          <a:off x="1144927" y="979301"/>
          <a:ext cx="7063984" cy="1080120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i="0" kern="1200" dirty="0">
              <a:latin typeface="+mn-lt"/>
              <a:cs typeface="Arial" panose="020B0604020202020204" pitchFamily="34" charset="0"/>
            </a:rPr>
            <a:t>Elaboração das Linhas de Orientação para Aplicação do Novo Plano Tarifário de Água Potável </a:t>
          </a:r>
          <a:r>
            <a:rPr lang="pt-PT" sz="1400" b="1" kern="1200" dirty="0">
              <a:latin typeface="+mn-lt"/>
            </a:rPr>
            <a:t>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  </a:t>
          </a:r>
        </a:p>
      </dsp:txBody>
      <dsp:txXfrm>
        <a:off x="1197664" y="1032038"/>
        <a:ext cx="6958510" cy="974646"/>
      </dsp:txXfrm>
    </dsp:sp>
    <dsp:sp modelId="{2FACFF50-399F-4DB8-B220-D2BAAD898325}">
      <dsp:nvSpPr>
        <dsp:cNvPr id="0" name=""/>
        <dsp:cNvSpPr/>
      </dsp:nvSpPr>
      <dsp:spPr>
        <a:xfrm>
          <a:off x="237" y="2189035"/>
          <a:ext cx="1080120" cy="14833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38AB4C-01BA-40F8-A7A2-6883F060953D}">
      <dsp:nvSpPr>
        <dsp:cNvPr id="0" name=""/>
        <dsp:cNvSpPr/>
      </dsp:nvSpPr>
      <dsp:spPr>
        <a:xfrm>
          <a:off x="1144927" y="2189035"/>
          <a:ext cx="7063984" cy="1483372"/>
        </a:xfrm>
        <a:prstGeom prst="roundRect">
          <a:avLst>
            <a:gd name="adj" fmla="val 1667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>
              <a:latin typeface="+mn-lt"/>
            </a:rPr>
            <a:t>Apoio e encontro com as empresas para esclarecimentos (já houve com quase todas as empresas) e vai organizar um encontro nacional sobre o tema em Luanda</a:t>
          </a:r>
        </a:p>
      </dsp:txBody>
      <dsp:txXfrm>
        <a:off x="1217352" y="2261460"/>
        <a:ext cx="6919134" cy="1338522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5755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3 - Perspectiva «No Sector Eléctrico e de Água» </a:t>
          </a:r>
        </a:p>
      </dsp:txBody>
      <dsp:txXfrm>
        <a:off x="0" y="0"/>
        <a:ext cx="8280920" cy="57550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28604" y="236544"/>
          <a:ext cx="7441916" cy="402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latin typeface="+mn-lt"/>
              <a:cs typeface="Arial" panose="020B0604020202020204" pitchFamily="34" charset="0"/>
            </a:rPr>
            <a:t>a)Iniciativas no Sector Eléctrico</a:t>
          </a:r>
          <a:endParaRPr lang="pt-PT" sz="1600" b="1" kern="1200" dirty="0">
            <a:latin typeface="+mn-lt"/>
          </a:endParaRPr>
        </a:p>
      </dsp:txBody>
      <dsp:txXfrm>
        <a:off x="40398" y="248338"/>
        <a:ext cx="7418328" cy="379081"/>
      </dsp:txXfrm>
    </dsp:sp>
    <dsp:sp modelId="{6B325C76-DD4A-4021-94BC-500D32339FB8}">
      <dsp:nvSpPr>
        <dsp:cNvPr id="0" name=""/>
        <dsp:cNvSpPr/>
      </dsp:nvSpPr>
      <dsp:spPr>
        <a:xfrm>
          <a:off x="772796" y="639213"/>
          <a:ext cx="139722" cy="62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393"/>
              </a:lnTo>
              <a:lnTo>
                <a:pt x="139722" y="622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F59F-2D16-4B6D-8F5C-4B6AF17EDBD8}">
      <dsp:nvSpPr>
        <dsp:cNvPr id="0" name=""/>
        <dsp:cNvSpPr/>
      </dsp:nvSpPr>
      <dsp:spPr>
        <a:xfrm>
          <a:off x="912518" y="1004617"/>
          <a:ext cx="6120051" cy="51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Conclusão do Regulamento Único sobre Produção, Transporte, Distribuição e Comercialização ;</a:t>
          </a:r>
        </a:p>
      </dsp:txBody>
      <dsp:txXfrm>
        <a:off x="927572" y="1019671"/>
        <a:ext cx="6089943" cy="483871"/>
      </dsp:txXfrm>
    </dsp:sp>
    <dsp:sp modelId="{2C74963A-A758-4664-8D66-BBEA85C3CDA7}">
      <dsp:nvSpPr>
        <dsp:cNvPr id="0" name=""/>
        <dsp:cNvSpPr/>
      </dsp:nvSpPr>
      <dsp:spPr>
        <a:xfrm>
          <a:off x="772796" y="639213"/>
          <a:ext cx="139722" cy="119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420"/>
              </a:lnTo>
              <a:lnTo>
                <a:pt x="139722" y="1195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3E1FC-2152-475B-B569-4E65AE29A4A6}">
      <dsp:nvSpPr>
        <dsp:cNvPr id="0" name=""/>
        <dsp:cNvSpPr/>
      </dsp:nvSpPr>
      <dsp:spPr>
        <a:xfrm>
          <a:off x="912518" y="1615504"/>
          <a:ext cx="6151699" cy="438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Conclusão do Regulamento sobre Informação Regulatória;</a:t>
          </a:r>
        </a:p>
      </dsp:txBody>
      <dsp:txXfrm>
        <a:off x="925354" y="1628340"/>
        <a:ext cx="6126027" cy="412587"/>
      </dsp:txXfrm>
    </dsp:sp>
    <dsp:sp modelId="{F4EC8453-07BD-441B-9174-7D3929151059}">
      <dsp:nvSpPr>
        <dsp:cNvPr id="0" name=""/>
        <dsp:cNvSpPr/>
      </dsp:nvSpPr>
      <dsp:spPr>
        <a:xfrm>
          <a:off x="772796" y="639213"/>
          <a:ext cx="139722" cy="1712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2243"/>
              </a:lnTo>
              <a:lnTo>
                <a:pt x="139722" y="1712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592C1-8AB9-427F-B342-8B555BD86FD2}">
      <dsp:nvSpPr>
        <dsp:cNvPr id="0" name=""/>
        <dsp:cNvSpPr/>
      </dsp:nvSpPr>
      <dsp:spPr>
        <a:xfrm>
          <a:off x="912518" y="2150034"/>
          <a:ext cx="6165644" cy="40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Regulamento sobre a Auto Produção ou Produção Independe ;</a:t>
          </a:r>
        </a:p>
      </dsp:txBody>
      <dsp:txXfrm>
        <a:off x="924317" y="2161833"/>
        <a:ext cx="6142046" cy="379247"/>
      </dsp:txXfrm>
    </dsp:sp>
    <dsp:sp modelId="{6F6FB343-9D55-4281-8BAA-3002C9C51B55}">
      <dsp:nvSpPr>
        <dsp:cNvPr id="0" name=""/>
        <dsp:cNvSpPr/>
      </dsp:nvSpPr>
      <dsp:spPr>
        <a:xfrm>
          <a:off x="772796" y="639213"/>
          <a:ext cx="139722" cy="224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776"/>
              </a:lnTo>
              <a:lnTo>
                <a:pt x="139722" y="2240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618BD-75C9-4D9C-BEF9-5F6D2386C0AF}">
      <dsp:nvSpPr>
        <dsp:cNvPr id="0" name=""/>
        <dsp:cNvSpPr/>
      </dsp:nvSpPr>
      <dsp:spPr>
        <a:xfrm>
          <a:off x="912518" y="2608204"/>
          <a:ext cx="6209038" cy="54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Implementação das Iniciativas Inscritas na Melhoria do Ambiente de Negócios em Angola – PRODESI;</a:t>
          </a:r>
        </a:p>
      </dsp:txBody>
      <dsp:txXfrm>
        <a:off x="928439" y="2624125"/>
        <a:ext cx="6177196" cy="511729"/>
      </dsp:txXfrm>
    </dsp:sp>
    <dsp:sp modelId="{446ED45A-F5DD-4885-9D2A-DE656CC9DE34}">
      <dsp:nvSpPr>
        <dsp:cNvPr id="0" name=""/>
        <dsp:cNvSpPr/>
      </dsp:nvSpPr>
      <dsp:spPr>
        <a:xfrm>
          <a:off x="772796" y="639213"/>
          <a:ext cx="163311" cy="279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0"/>
              </a:lnTo>
              <a:lnTo>
                <a:pt x="163311" y="279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06B38-B4AB-40D7-9141-823B0BF8C870}">
      <dsp:nvSpPr>
        <dsp:cNvPr id="0" name=""/>
        <dsp:cNvSpPr/>
      </dsp:nvSpPr>
      <dsp:spPr>
        <a:xfrm>
          <a:off x="936108" y="3242893"/>
          <a:ext cx="6146128" cy="380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Tratamento efectivo dos Indicadores de Qualidades de Serviço no geral  e sua Publicação, bem como os Relatórios e Estatísticas;</a:t>
          </a:r>
        </a:p>
      </dsp:txBody>
      <dsp:txXfrm>
        <a:off x="947262" y="3254047"/>
        <a:ext cx="6123820" cy="358513"/>
      </dsp:txXfrm>
    </dsp:sp>
    <dsp:sp modelId="{57547997-E568-4F43-AC4E-B44DE71BE658}">
      <dsp:nvSpPr>
        <dsp:cNvPr id="0" name=""/>
        <dsp:cNvSpPr/>
      </dsp:nvSpPr>
      <dsp:spPr>
        <a:xfrm>
          <a:off x="772796" y="639213"/>
          <a:ext cx="163311" cy="3279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171"/>
              </a:lnTo>
              <a:lnTo>
                <a:pt x="163311" y="3279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DAC85-00F2-4C9D-AC0A-33AFA471B5E4}">
      <dsp:nvSpPr>
        <dsp:cNvPr id="0" name=""/>
        <dsp:cNvSpPr/>
      </dsp:nvSpPr>
      <dsp:spPr>
        <a:xfrm>
          <a:off x="936108" y="3732311"/>
          <a:ext cx="6118304" cy="37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Ensaio para Concretização das Entidades Comercializadoras;</a:t>
          </a:r>
        </a:p>
      </dsp:txBody>
      <dsp:txXfrm>
        <a:off x="947008" y="3743211"/>
        <a:ext cx="6096504" cy="350346"/>
      </dsp:txXfrm>
    </dsp:sp>
    <dsp:sp modelId="{60A26DCC-792A-4455-955A-49E4C07A1B1A}">
      <dsp:nvSpPr>
        <dsp:cNvPr id="0" name=""/>
        <dsp:cNvSpPr/>
      </dsp:nvSpPr>
      <dsp:spPr>
        <a:xfrm>
          <a:off x="772796" y="639213"/>
          <a:ext cx="164479" cy="3781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1388"/>
              </a:lnTo>
              <a:lnTo>
                <a:pt x="164479" y="3781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8E7ED-3DAB-4A29-A850-1FBEA3EF9C70}">
      <dsp:nvSpPr>
        <dsp:cNvPr id="0" name=""/>
        <dsp:cNvSpPr/>
      </dsp:nvSpPr>
      <dsp:spPr>
        <a:xfrm>
          <a:off x="937275" y="4230646"/>
          <a:ext cx="6159412" cy="379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Sistematização da Informação Previa ao Cidadão.</a:t>
          </a:r>
        </a:p>
      </dsp:txBody>
      <dsp:txXfrm>
        <a:off x="948402" y="4241773"/>
        <a:ext cx="6137158" cy="35765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3- Perspectiva «No Sector Eléctrico e de Água» </a:t>
          </a:r>
        </a:p>
      </dsp:txBody>
      <dsp:txXfrm>
        <a:off x="0" y="0"/>
        <a:ext cx="8280920" cy="77793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473" y="0"/>
          <a:ext cx="7372365" cy="398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latin typeface="+mn-lt"/>
              <a:cs typeface="Arial" panose="020B0604020202020204" pitchFamily="34" charset="0"/>
            </a:rPr>
            <a:t>b) Iniciativas no Sector de Água</a:t>
          </a:r>
          <a:endParaRPr lang="pt-PT" sz="1600" b="1" kern="1200" dirty="0">
            <a:latin typeface="+mn-lt"/>
          </a:endParaRPr>
        </a:p>
      </dsp:txBody>
      <dsp:txXfrm>
        <a:off x="12157" y="11684"/>
        <a:ext cx="7348997" cy="375538"/>
      </dsp:txXfrm>
    </dsp:sp>
    <dsp:sp modelId="{6B325C76-DD4A-4021-94BC-500D32339FB8}">
      <dsp:nvSpPr>
        <dsp:cNvPr id="0" name=""/>
        <dsp:cNvSpPr/>
      </dsp:nvSpPr>
      <dsp:spPr>
        <a:xfrm>
          <a:off x="691990" y="398906"/>
          <a:ext cx="91440" cy="306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540"/>
              </a:lnTo>
              <a:lnTo>
                <a:pt x="73523" y="306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F59F-2D16-4B6D-8F5C-4B6AF17EDBD8}">
      <dsp:nvSpPr>
        <dsp:cNvPr id="0" name=""/>
        <dsp:cNvSpPr/>
      </dsp:nvSpPr>
      <dsp:spPr>
        <a:xfrm>
          <a:off x="765513" y="450858"/>
          <a:ext cx="6062854" cy="509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Elaboração do Regulamento de Qualidade de Serviço de Água e Saneamento ;</a:t>
          </a:r>
        </a:p>
      </dsp:txBody>
      <dsp:txXfrm>
        <a:off x="780426" y="465771"/>
        <a:ext cx="6033028" cy="479349"/>
      </dsp:txXfrm>
    </dsp:sp>
    <dsp:sp modelId="{2C74963A-A758-4664-8D66-BBEA85C3CDA7}">
      <dsp:nvSpPr>
        <dsp:cNvPr id="0" name=""/>
        <dsp:cNvSpPr/>
      </dsp:nvSpPr>
      <dsp:spPr>
        <a:xfrm>
          <a:off x="691990" y="398906"/>
          <a:ext cx="91440" cy="8924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407"/>
              </a:lnTo>
              <a:lnTo>
                <a:pt x="73523" y="892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3E1FC-2152-475B-B569-4E65AE29A4A6}">
      <dsp:nvSpPr>
        <dsp:cNvPr id="0" name=""/>
        <dsp:cNvSpPr/>
      </dsp:nvSpPr>
      <dsp:spPr>
        <a:xfrm>
          <a:off x="765513" y="1074231"/>
          <a:ext cx="6094207" cy="43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Elaboração do Regulamento das Relações Comerciais de Água;</a:t>
          </a:r>
        </a:p>
      </dsp:txBody>
      <dsp:txXfrm>
        <a:off x="778229" y="1086947"/>
        <a:ext cx="6068775" cy="408731"/>
      </dsp:txXfrm>
    </dsp:sp>
    <dsp:sp modelId="{F4EC8453-07BD-441B-9174-7D3929151059}">
      <dsp:nvSpPr>
        <dsp:cNvPr id="0" name=""/>
        <dsp:cNvSpPr/>
      </dsp:nvSpPr>
      <dsp:spPr>
        <a:xfrm>
          <a:off x="691990" y="398906"/>
          <a:ext cx="91440" cy="1428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8974"/>
              </a:lnTo>
              <a:lnTo>
                <a:pt x="73523" y="1428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592C1-8AB9-427F-B342-8B555BD86FD2}">
      <dsp:nvSpPr>
        <dsp:cNvPr id="0" name=""/>
        <dsp:cNvSpPr/>
      </dsp:nvSpPr>
      <dsp:spPr>
        <a:xfrm>
          <a:off x="765513" y="1628340"/>
          <a:ext cx="6108021" cy="39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Elaboração do Regulamento de Tarifário de Água;</a:t>
          </a:r>
        </a:p>
      </dsp:txBody>
      <dsp:txXfrm>
        <a:off x="777202" y="1640029"/>
        <a:ext cx="6084643" cy="375702"/>
      </dsp:txXfrm>
    </dsp:sp>
    <dsp:sp modelId="{6F6FB343-9D55-4281-8BAA-3002C9C51B55}">
      <dsp:nvSpPr>
        <dsp:cNvPr id="0" name=""/>
        <dsp:cNvSpPr/>
      </dsp:nvSpPr>
      <dsp:spPr>
        <a:xfrm>
          <a:off x="672928" y="398906"/>
          <a:ext cx="91440" cy="2031388"/>
        </a:xfrm>
        <a:custGeom>
          <a:avLst/>
          <a:gdLst/>
          <a:ahLst/>
          <a:cxnLst/>
          <a:rect l="0" t="0" r="0" b="0"/>
          <a:pathLst>
            <a:path>
              <a:moveTo>
                <a:pt x="64781" y="0"/>
              </a:moveTo>
              <a:lnTo>
                <a:pt x="45720" y="2031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618BD-75C9-4D9C-BEF9-5F6D2386C0AF}">
      <dsp:nvSpPr>
        <dsp:cNvPr id="0" name=""/>
        <dsp:cNvSpPr/>
      </dsp:nvSpPr>
      <dsp:spPr>
        <a:xfrm>
          <a:off x="718648" y="2161049"/>
          <a:ext cx="6151010" cy="53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Elaboração do Regulamento da Informação Regulatória de Águas e Saneamento;</a:t>
          </a:r>
        </a:p>
      </dsp:txBody>
      <dsp:txXfrm>
        <a:off x="734420" y="2176821"/>
        <a:ext cx="6119466" cy="506947"/>
      </dsp:txXfrm>
    </dsp:sp>
    <dsp:sp modelId="{3F68FDCC-500D-4BD4-B02C-E709D2832739}">
      <dsp:nvSpPr>
        <dsp:cNvPr id="0" name=""/>
        <dsp:cNvSpPr/>
      </dsp:nvSpPr>
      <dsp:spPr>
        <a:xfrm>
          <a:off x="672928" y="398906"/>
          <a:ext cx="91440" cy="2630670"/>
        </a:xfrm>
        <a:custGeom>
          <a:avLst/>
          <a:gdLst/>
          <a:ahLst/>
          <a:cxnLst/>
          <a:rect l="0" t="0" r="0" b="0"/>
          <a:pathLst>
            <a:path>
              <a:moveTo>
                <a:pt x="64781" y="0"/>
              </a:moveTo>
              <a:lnTo>
                <a:pt x="45720" y="2630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35EC9-1DDA-4A94-9707-6379A6B9BA7B}">
      <dsp:nvSpPr>
        <dsp:cNvPr id="0" name=""/>
        <dsp:cNvSpPr/>
      </dsp:nvSpPr>
      <dsp:spPr>
        <a:xfrm>
          <a:off x="718648" y="2780334"/>
          <a:ext cx="6179260" cy="49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/>
            <a:t>Reforçar o quadro das iniciativas Regulatórias para os Serviços de Abastecimento de Água ;</a:t>
          </a:r>
        </a:p>
      </dsp:txBody>
      <dsp:txXfrm>
        <a:off x="733248" y="2794934"/>
        <a:ext cx="6150060" cy="469283"/>
      </dsp:txXfrm>
    </dsp:sp>
    <dsp:sp modelId="{29887E37-8567-40C5-A287-8FE48F97DDDE}">
      <dsp:nvSpPr>
        <dsp:cNvPr id="0" name=""/>
        <dsp:cNvSpPr/>
      </dsp:nvSpPr>
      <dsp:spPr>
        <a:xfrm>
          <a:off x="672928" y="398906"/>
          <a:ext cx="91440" cy="3228630"/>
        </a:xfrm>
        <a:custGeom>
          <a:avLst/>
          <a:gdLst/>
          <a:ahLst/>
          <a:cxnLst/>
          <a:rect l="0" t="0" r="0" b="0"/>
          <a:pathLst>
            <a:path>
              <a:moveTo>
                <a:pt x="64781" y="0"/>
              </a:moveTo>
              <a:lnTo>
                <a:pt x="45720" y="32286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364C2-4677-4305-B873-208066AADCCD}">
      <dsp:nvSpPr>
        <dsp:cNvPr id="0" name=""/>
        <dsp:cNvSpPr/>
      </dsp:nvSpPr>
      <dsp:spPr>
        <a:xfrm>
          <a:off x="718648" y="3378295"/>
          <a:ext cx="6217392" cy="49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/>
            <a:t>Reforçar o quadro de acompanhamento as Novas Empresas.</a:t>
          </a:r>
        </a:p>
      </dsp:txBody>
      <dsp:txXfrm>
        <a:off x="733248" y="3392895"/>
        <a:ext cx="6188192" cy="46928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0" y="0"/>
          <a:ext cx="8280920" cy="777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3- Perspectiva «No Sector Eléctrico e de Água» </a:t>
          </a:r>
        </a:p>
      </dsp:txBody>
      <dsp:txXfrm>
        <a:off x="0" y="0"/>
        <a:ext cx="8280920" cy="77793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3837D-5709-4B94-A517-E0A0D86B3AF9}">
      <dsp:nvSpPr>
        <dsp:cNvPr id="0" name=""/>
        <dsp:cNvSpPr/>
      </dsp:nvSpPr>
      <dsp:spPr>
        <a:xfrm>
          <a:off x="0" y="241518"/>
          <a:ext cx="7441916" cy="402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>
              <a:latin typeface="+mn-lt"/>
              <a:cs typeface="Arial" panose="020B0604020202020204" pitchFamily="34" charset="0"/>
            </a:rPr>
            <a:t>c) Recomendações</a:t>
          </a:r>
          <a:endParaRPr lang="pt-PT" sz="1600" b="1" kern="1200" dirty="0">
            <a:latin typeface="+mn-lt"/>
          </a:endParaRPr>
        </a:p>
      </dsp:txBody>
      <dsp:txXfrm>
        <a:off x="11794" y="253312"/>
        <a:ext cx="7418328" cy="379081"/>
      </dsp:txXfrm>
    </dsp:sp>
    <dsp:sp modelId="{6B325C76-DD4A-4021-94BC-500D32339FB8}">
      <dsp:nvSpPr>
        <dsp:cNvPr id="0" name=""/>
        <dsp:cNvSpPr/>
      </dsp:nvSpPr>
      <dsp:spPr>
        <a:xfrm>
          <a:off x="698471" y="644188"/>
          <a:ext cx="91440" cy="675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5157"/>
              </a:lnTo>
              <a:lnTo>
                <a:pt x="71424" y="675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7F59F-2D16-4B6D-8F5C-4B6AF17EDBD8}">
      <dsp:nvSpPr>
        <dsp:cNvPr id="0" name=""/>
        <dsp:cNvSpPr/>
      </dsp:nvSpPr>
      <dsp:spPr>
        <a:xfrm>
          <a:off x="769895" y="1062355"/>
          <a:ext cx="6120051" cy="513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Consolidação dos actuais  Modelos de Governo Empresarial Público para  os Sectores de Eléctrico e de Águas; </a:t>
          </a:r>
        </a:p>
      </dsp:txBody>
      <dsp:txXfrm>
        <a:off x="784949" y="1077409"/>
        <a:ext cx="6089943" cy="483871"/>
      </dsp:txXfrm>
    </dsp:sp>
    <dsp:sp modelId="{2C74963A-A758-4664-8D66-BBEA85C3CDA7}">
      <dsp:nvSpPr>
        <dsp:cNvPr id="0" name=""/>
        <dsp:cNvSpPr/>
      </dsp:nvSpPr>
      <dsp:spPr>
        <a:xfrm>
          <a:off x="698471" y="644188"/>
          <a:ext cx="91440" cy="1266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6551"/>
              </a:lnTo>
              <a:lnTo>
                <a:pt x="71424" y="1266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3E1FC-2152-475B-B569-4E65AE29A4A6}">
      <dsp:nvSpPr>
        <dsp:cNvPr id="0" name=""/>
        <dsp:cNvSpPr/>
      </dsp:nvSpPr>
      <dsp:spPr>
        <a:xfrm>
          <a:off x="769895" y="1691609"/>
          <a:ext cx="6151699" cy="438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Criação de condições para o estabelecimento de Contrato Programas com as Administrações das Empresas Públicas  ;</a:t>
          </a:r>
        </a:p>
      </dsp:txBody>
      <dsp:txXfrm>
        <a:off x="782731" y="1704445"/>
        <a:ext cx="6126027" cy="412587"/>
      </dsp:txXfrm>
    </dsp:sp>
    <dsp:sp modelId="{F4EC8453-07BD-441B-9174-7D3929151059}">
      <dsp:nvSpPr>
        <dsp:cNvPr id="0" name=""/>
        <dsp:cNvSpPr/>
      </dsp:nvSpPr>
      <dsp:spPr>
        <a:xfrm>
          <a:off x="678317" y="644188"/>
          <a:ext cx="91440" cy="1908973"/>
        </a:xfrm>
        <a:custGeom>
          <a:avLst/>
          <a:gdLst/>
          <a:ahLst/>
          <a:cxnLst/>
          <a:rect l="0" t="0" r="0" b="0"/>
          <a:pathLst>
            <a:path>
              <a:moveTo>
                <a:pt x="65874" y="0"/>
              </a:moveTo>
              <a:lnTo>
                <a:pt x="45720" y="1908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592C1-8AB9-427F-B342-8B555BD86FD2}">
      <dsp:nvSpPr>
        <dsp:cNvPr id="0" name=""/>
        <dsp:cNvSpPr/>
      </dsp:nvSpPr>
      <dsp:spPr>
        <a:xfrm>
          <a:off x="724037" y="2351739"/>
          <a:ext cx="6165644" cy="40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Programa de Ajustamento Progressivo das Tarifas de electricidade e de água com tendência ao Subsidio Zero e Cobertura de Custos das </a:t>
          </a:r>
          <a:r>
            <a:rPr lang="pt-PT" sz="1400" kern="1200" dirty="0" err="1"/>
            <a:t>EP´s</a:t>
          </a:r>
          <a:r>
            <a:rPr lang="pt-PT" sz="1400" kern="1200" dirty="0"/>
            <a:t>;</a:t>
          </a:r>
        </a:p>
      </dsp:txBody>
      <dsp:txXfrm>
        <a:off x="735836" y="2363538"/>
        <a:ext cx="6142046" cy="379247"/>
      </dsp:txXfrm>
    </dsp:sp>
    <dsp:sp modelId="{6F6FB343-9D55-4281-8BAA-3002C9C51B55}">
      <dsp:nvSpPr>
        <dsp:cNvPr id="0" name=""/>
        <dsp:cNvSpPr/>
      </dsp:nvSpPr>
      <dsp:spPr>
        <a:xfrm>
          <a:off x="676868" y="644188"/>
          <a:ext cx="91440" cy="2416278"/>
        </a:xfrm>
        <a:custGeom>
          <a:avLst/>
          <a:gdLst/>
          <a:ahLst/>
          <a:cxnLst/>
          <a:rect l="0" t="0" r="0" b="0"/>
          <a:pathLst>
            <a:path>
              <a:moveTo>
                <a:pt x="67323" y="0"/>
              </a:moveTo>
              <a:lnTo>
                <a:pt x="45720" y="2416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618BD-75C9-4D9C-BEF9-5F6D2386C0AF}">
      <dsp:nvSpPr>
        <dsp:cNvPr id="0" name=""/>
        <dsp:cNvSpPr/>
      </dsp:nvSpPr>
      <dsp:spPr>
        <a:xfrm>
          <a:off x="722588" y="2788680"/>
          <a:ext cx="6209038" cy="543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Reforço das garantias para a captação de Investimento Privado e entrada de operadores privados nos dois Sectores</a:t>
          </a:r>
        </a:p>
      </dsp:txBody>
      <dsp:txXfrm>
        <a:off x="738509" y="2804601"/>
        <a:ext cx="6177196" cy="511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8ECCE-A1AC-4F39-BB6E-F8E9D693D6EF}">
      <dsp:nvSpPr>
        <dsp:cNvPr id="0" name=""/>
        <dsp:cNvSpPr/>
      </dsp:nvSpPr>
      <dsp:spPr>
        <a:xfrm>
          <a:off x="140971" y="689"/>
          <a:ext cx="8177204" cy="7052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>
              <a:latin typeface="+mn-lt"/>
              <a:cs typeface="Arial" panose="020B0604020202020204" pitchFamily="34" charset="0"/>
            </a:rPr>
            <a:t>2 –Presente «Caracterização do Momento nos Sectores Eléctrico e das Águas»</a:t>
          </a:r>
        </a:p>
      </dsp:txBody>
      <dsp:txXfrm>
        <a:off x="140971" y="689"/>
        <a:ext cx="8177204" cy="705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780EB-CF67-43B8-B5D0-D5C29F40F793}">
      <dsp:nvSpPr>
        <dsp:cNvPr id="0" name=""/>
        <dsp:cNvSpPr/>
      </dsp:nvSpPr>
      <dsp:spPr>
        <a:xfrm>
          <a:off x="993507" y="873654"/>
          <a:ext cx="6517222" cy="5734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Conhecimento dos Pressupostos</a:t>
          </a:r>
        </a:p>
      </dsp:txBody>
      <dsp:txXfrm>
        <a:off x="993507" y="873654"/>
        <a:ext cx="6517222" cy="309684"/>
      </dsp:txXfrm>
    </dsp:sp>
    <dsp:sp modelId="{8FEEA82F-710A-43F6-922B-33DAA70FCC64}">
      <dsp:nvSpPr>
        <dsp:cNvPr id="0" name=""/>
        <dsp:cNvSpPr/>
      </dsp:nvSpPr>
      <dsp:spPr>
        <a:xfrm>
          <a:off x="1030033" y="1157764"/>
          <a:ext cx="3707932" cy="292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>
              <a:latin typeface="+mn-lt"/>
              <a:cs typeface="Arial" panose="020B0604020202020204" pitchFamily="34" charset="0"/>
            </a:rPr>
            <a:t>Fornecedores</a:t>
          </a:r>
        </a:p>
      </dsp:txBody>
      <dsp:txXfrm>
        <a:off x="1030033" y="1157764"/>
        <a:ext cx="3707932" cy="292013"/>
      </dsp:txXfrm>
    </dsp:sp>
    <dsp:sp modelId="{A38FEC96-7F27-46A3-BBFF-A3A5BD8F4322}">
      <dsp:nvSpPr>
        <dsp:cNvPr id="0" name=""/>
        <dsp:cNvSpPr/>
      </dsp:nvSpPr>
      <dsp:spPr>
        <a:xfrm>
          <a:off x="4737966" y="1171868"/>
          <a:ext cx="2736238" cy="26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>
              <a:latin typeface="+mn-lt"/>
              <a:cs typeface="Arial" panose="020B0604020202020204" pitchFamily="34" charset="0"/>
            </a:rPr>
            <a:t>Clientes</a:t>
          </a:r>
        </a:p>
      </dsp:txBody>
      <dsp:txXfrm>
        <a:off x="4737966" y="1171868"/>
        <a:ext cx="2736238" cy="263805"/>
      </dsp:txXfrm>
    </dsp:sp>
    <dsp:sp modelId="{8D68000C-138E-4585-86C3-4E54D1E926C1}">
      <dsp:nvSpPr>
        <dsp:cNvPr id="0" name=""/>
        <dsp:cNvSpPr/>
      </dsp:nvSpPr>
      <dsp:spPr>
        <a:xfrm rot="10800000">
          <a:off x="2612884" y="3696"/>
          <a:ext cx="3348883" cy="882026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Enquadramento Legal </a:t>
          </a:r>
        </a:p>
      </dsp:txBody>
      <dsp:txXfrm rot="10800000">
        <a:off x="2612884" y="3696"/>
        <a:ext cx="3348883" cy="5731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DAB2-8B5B-42A2-97E6-DC68C08E9B0C}">
      <dsp:nvSpPr>
        <dsp:cNvPr id="0" name=""/>
        <dsp:cNvSpPr/>
      </dsp:nvSpPr>
      <dsp:spPr>
        <a:xfrm>
          <a:off x="0" y="0"/>
          <a:ext cx="3528392" cy="452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Tarifas</a:t>
          </a:r>
        </a:p>
      </dsp:txBody>
      <dsp:txXfrm>
        <a:off x="22074" y="22074"/>
        <a:ext cx="3484244" cy="408042"/>
      </dsp:txXfrm>
    </dsp:sp>
    <dsp:sp modelId="{0A2A4340-7486-4383-999B-1902BA70F5BB}">
      <dsp:nvSpPr>
        <dsp:cNvPr id="0" name=""/>
        <dsp:cNvSpPr/>
      </dsp:nvSpPr>
      <dsp:spPr>
        <a:xfrm>
          <a:off x="0" y="453327"/>
          <a:ext cx="3528392" cy="5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6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400" kern="1200" dirty="0"/>
        </a:p>
      </dsp:txBody>
      <dsp:txXfrm>
        <a:off x="0" y="453327"/>
        <a:ext cx="3528392" cy="52641"/>
      </dsp:txXfrm>
    </dsp:sp>
    <dsp:sp modelId="{20479016-8558-4634-8F5C-43D5FD4FD4D0}">
      <dsp:nvSpPr>
        <dsp:cNvPr id="0" name=""/>
        <dsp:cNvSpPr/>
      </dsp:nvSpPr>
      <dsp:spPr>
        <a:xfrm>
          <a:off x="0" y="505968"/>
          <a:ext cx="3528392" cy="452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Procedimentos</a:t>
          </a:r>
        </a:p>
      </dsp:txBody>
      <dsp:txXfrm>
        <a:off x="22074" y="528042"/>
        <a:ext cx="3484244" cy="408042"/>
      </dsp:txXfrm>
    </dsp:sp>
    <dsp:sp modelId="{7944A2DF-27AD-4B46-AD7B-A8E499C9278D}">
      <dsp:nvSpPr>
        <dsp:cNvPr id="0" name=""/>
        <dsp:cNvSpPr/>
      </dsp:nvSpPr>
      <dsp:spPr>
        <a:xfrm>
          <a:off x="0" y="967314"/>
          <a:ext cx="3528392" cy="452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Segurança</a:t>
          </a:r>
        </a:p>
      </dsp:txBody>
      <dsp:txXfrm>
        <a:off x="22074" y="989388"/>
        <a:ext cx="3484244" cy="408042"/>
      </dsp:txXfrm>
    </dsp:sp>
    <dsp:sp modelId="{13E6137F-D70E-40EB-B0F3-A68D4C8C468D}">
      <dsp:nvSpPr>
        <dsp:cNvPr id="0" name=""/>
        <dsp:cNvSpPr/>
      </dsp:nvSpPr>
      <dsp:spPr>
        <a:xfrm>
          <a:off x="0" y="1441037"/>
          <a:ext cx="3528392" cy="30497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>
              <a:latin typeface="+mn-lt"/>
              <a:cs typeface="Arial" panose="020B0604020202020204" pitchFamily="34" charset="0"/>
            </a:rPr>
            <a:t>Direitos/Deveres</a:t>
          </a:r>
        </a:p>
      </dsp:txBody>
      <dsp:txXfrm>
        <a:off x="14888" y="1455925"/>
        <a:ext cx="3498616" cy="275203"/>
      </dsp:txXfrm>
    </dsp:sp>
    <dsp:sp modelId="{8315D7C3-3C74-46AC-B076-1792784F48FD}">
      <dsp:nvSpPr>
        <dsp:cNvPr id="0" name=""/>
        <dsp:cNvSpPr/>
      </dsp:nvSpPr>
      <dsp:spPr>
        <a:xfrm>
          <a:off x="0" y="1733639"/>
          <a:ext cx="3528392" cy="52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26" tIns="30480" rIns="170688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2400" kern="1200" dirty="0"/>
        </a:p>
      </dsp:txBody>
      <dsp:txXfrm>
        <a:off x="0" y="1733639"/>
        <a:ext cx="3528392" cy="52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A0AA2-D253-4833-A606-133B29FB6B55}" type="datetimeFigureOut">
              <a:rPr lang="pt-PT" smtClean="0"/>
              <a:t>11-09-2018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176896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7337" y="9176896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201A-7F03-40EA-9B3C-0502F6E3D51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577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97337" y="0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D2F6-0A6E-4220-BDD5-7848440C60CF}" type="datetimeFigureOut">
              <a:rPr lang="pt-PT" smtClean="0"/>
              <a:t>11-09-2018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5488"/>
            <a:ext cx="4830763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7861" y="4590001"/>
            <a:ext cx="5506093" cy="43476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176896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97337" y="9176896"/>
            <a:ext cx="2982869" cy="4830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56B1-D506-474C-B0A5-4F11459F94D7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339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D56B1-D506-474C-B0A5-4F11459F94D7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4169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D56B1-D506-474C-B0A5-4F11459F94D7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687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38E49E-FEBC-4141-898F-C8E9B9159F6C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7F31-141D-4213-979F-F21CFC71D477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095D-DBE5-47F0-93E6-9CDE44674024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097046-4184-4DEF-96A7-92D86FCA198C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92873B-5C12-469C-9C88-5C1523226836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CB8D-8ED2-4287-BEBF-1D033ACC7408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55E5-FE67-403F-9C8B-A1D2101302CD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E97D68-AAED-424D-81E8-8B4B2C6EE79D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6553-CA06-4FA2-8031-358E196FD9DE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F40160-7598-4546-9B0D-0F7323803C1B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3C7AB-8D9F-4BB1-A901-26B10E6D578E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0C9053-E00C-4BE3-AFB4-39CDE72414A2}" type="datetime1">
              <a:rPr lang="pt-PT" smtClean="0"/>
              <a:t>11-09-2018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4B731D-6B60-4DF3-BFF4-608B13002B2E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diagramData" Target="../diagrams/data23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17" Type="http://schemas.microsoft.com/office/2007/relationships/diagramDrawing" Target="../diagrams/drawing23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diagramLayout" Target="../diagrams/layout2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0" Type="http://schemas.openxmlformats.org/officeDocument/2006/relationships/diagramLayout" Target="../diagrams/layout25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13" Type="http://schemas.microsoft.com/office/2007/relationships/diagramDrawing" Target="../diagrams/drawing27.xml"/><Relationship Id="rId18" Type="http://schemas.microsoft.com/office/2007/relationships/diagramDrawing" Target="../diagrams/drawing28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6.xml"/><Relationship Id="rId12" Type="http://schemas.openxmlformats.org/officeDocument/2006/relationships/diagramColors" Target="../diagrams/colors27.xml"/><Relationship Id="rId17" Type="http://schemas.openxmlformats.org/officeDocument/2006/relationships/diagramColors" Target="../diagrams/colors28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11" Type="http://schemas.openxmlformats.org/officeDocument/2006/relationships/diagramQuickStyle" Target="../diagrams/quickStyle27.xml"/><Relationship Id="rId5" Type="http://schemas.openxmlformats.org/officeDocument/2006/relationships/diagramLayout" Target="../diagrams/layout26.xml"/><Relationship Id="rId15" Type="http://schemas.openxmlformats.org/officeDocument/2006/relationships/diagramLayout" Target="../diagrams/layout28.xml"/><Relationship Id="rId10" Type="http://schemas.openxmlformats.org/officeDocument/2006/relationships/diagramLayout" Target="../diagrams/layout27.xml"/><Relationship Id="rId19" Type="http://schemas.openxmlformats.org/officeDocument/2006/relationships/image" Target="../media/image10.jpeg"/><Relationship Id="rId4" Type="http://schemas.openxmlformats.org/officeDocument/2006/relationships/diagramData" Target="../diagrams/data26.xml"/><Relationship Id="rId9" Type="http://schemas.openxmlformats.org/officeDocument/2006/relationships/diagramData" Target="../diagrams/data27.xml"/><Relationship Id="rId14" Type="http://schemas.openxmlformats.org/officeDocument/2006/relationships/diagramData" Target="../diagrams/data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Layout" Target="../diagrams/layout29.xml"/><Relationship Id="rId7" Type="http://schemas.openxmlformats.org/officeDocument/2006/relationships/image" Target="../media/image2.emf"/><Relationship Id="rId12" Type="http://schemas.microsoft.com/office/2007/relationships/diagramDrawing" Target="../diagrams/drawing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openxmlformats.org/officeDocument/2006/relationships/diagramColors" Target="../diagrams/colors30.xml"/><Relationship Id="rId5" Type="http://schemas.openxmlformats.org/officeDocument/2006/relationships/diagramColors" Target="../diagrams/colors29.xml"/><Relationship Id="rId10" Type="http://schemas.openxmlformats.org/officeDocument/2006/relationships/diagramQuickStyle" Target="../diagrams/quickStyle30.xml"/><Relationship Id="rId4" Type="http://schemas.openxmlformats.org/officeDocument/2006/relationships/diagramQuickStyle" Target="../diagrams/quickStyle29.xml"/><Relationship Id="rId9" Type="http://schemas.openxmlformats.org/officeDocument/2006/relationships/diagramLayout" Target="../diagrams/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Layout" Target="../diagrams/layout31.xml"/><Relationship Id="rId7" Type="http://schemas.openxmlformats.org/officeDocument/2006/relationships/image" Target="../media/image2.emf"/><Relationship Id="rId12" Type="http://schemas.microsoft.com/office/2007/relationships/diagramDrawing" Target="../diagrams/drawing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openxmlformats.org/officeDocument/2006/relationships/diagramColors" Target="../diagrams/colors32.xml"/><Relationship Id="rId5" Type="http://schemas.openxmlformats.org/officeDocument/2006/relationships/diagramColors" Target="../diagrams/colors31.xml"/><Relationship Id="rId10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31.xml"/><Relationship Id="rId9" Type="http://schemas.openxmlformats.org/officeDocument/2006/relationships/diagramLayout" Target="../diagrams/layout3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13" Type="http://schemas.microsoft.com/office/2007/relationships/diagramDrawing" Target="../diagrams/drawing34.xml"/><Relationship Id="rId18" Type="http://schemas.openxmlformats.org/officeDocument/2006/relationships/chart" Target="../charts/chart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3.xml"/><Relationship Id="rId12" Type="http://schemas.openxmlformats.org/officeDocument/2006/relationships/diagramColors" Target="../diagrams/colors34.xml"/><Relationship Id="rId1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6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33.xml"/><Relationship Id="rId11" Type="http://schemas.openxmlformats.org/officeDocument/2006/relationships/diagramQuickStyle" Target="../diagrams/quickStyle34.xml"/><Relationship Id="rId5" Type="http://schemas.openxmlformats.org/officeDocument/2006/relationships/diagramLayout" Target="../diagrams/layout33.xml"/><Relationship Id="rId15" Type="http://schemas.openxmlformats.org/officeDocument/2006/relationships/image" Target="../media/image11.emf"/><Relationship Id="rId10" Type="http://schemas.openxmlformats.org/officeDocument/2006/relationships/diagramLayout" Target="../diagrams/layout34.xml"/><Relationship Id="rId4" Type="http://schemas.openxmlformats.org/officeDocument/2006/relationships/diagramData" Target="../diagrams/data33.xml"/><Relationship Id="rId9" Type="http://schemas.openxmlformats.org/officeDocument/2006/relationships/diagramData" Target="../diagrams/data34.xml"/><Relationship Id="rId1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2.emf"/><Relationship Id="rId12" Type="http://schemas.microsoft.com/office/2007/relationships/diagramDrawing" Target="../diagrams/drawing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0" Type="http://schemas.openxmlformats.org/officeDocument/2006/relationships/diagramQuickStyle" Target="../diagrams/quickStyle36.xml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chart" Target="../charts/chart4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image" Target="../media/image2.emf"/><Relationship Id="rId16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5" Type="http://schemas.openxmlformats.org/officeDocument/2006/relationships/chart" Target="../charts/chart6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Relationship Id="rId1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2.emf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diagramData" Target="../diagrams/data42.xml"/><Relationship Id="rId18" Type="http://schemas.openxmlformats.org/officeDocument/2006/relationships/diagramData" Target="../diagrams/data43.xml"/><Relationship Id="rId3" Type="http://schemas.openxmlformats.org/officeDocument/2006/relationships/diagramLayout" Target="../diagrams/layout40.xml"/><Relationship Id="rId21" Type="http://schemas.openxmlformats.org/officeDocument/2006/relationships/diagramColors" Target="../diagrams/colors43.xml"/><Relationship Id="rId7" Type="http://schemas.openxmlformats.org/officeDocument/2006/relationships/image" Target="../media/image2.emf"/><Relationship Id="rId12" Type="http://schemas.microsoft.com/office/2007/relationships/diagramDrawing" Target="../diagrams/drawing41.xml"/><Relationship Id="rId17" Type="http://schemas.microsoft.com/office/2007/relationships/diagramDrawing" Target="../diagrams/drawing42.xml"/><Relationship Id="rId2" Type="http://schemas.openxmlformats.org/officeDocument/2006/relationships/diagramData" Target="../diagrams/data40.xml"/><Relationship Id="rId16" Type="http://schemas.openxmlformats.org/officeDocument/2006/relationships/diagramColors" Target="../diagrams/colors42.xml"/><Relationship Id="rId20" Type="http://schemas.openxmlformats.org/officeDocument/2006/relationships/diagramQuickStyle" Target="../diagrams/quickStyle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openxmlformats.org/officeDocument/2006/relationships/diagramColors" Target="../diagrams/colors41.xml"/><Relationship Id="rId5" Type="http://schemas.openxmlformats.org/officeDocument/2006/relationships/diagramColors" Target="../diagrams/colors40.xml"/><Relationship Id="rId1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1.xml"/><Relationship Id="rId19" Type="http://schemas.openxmlformats.org/officeDocument/2006/relationships/diagramLayout" Target="../diagrams/layout43.xml"/><Relationship Id="rId4" Type="http://schemas.openxmlformats.org/officeDocument/2006/relationships/diagramQuickStyle" Target="../diagrams/quickStyle40.xml"/><Relationship Id="rId9" Type="http://schemas.openxmlformats.org/officeDocument/2006/relationships/diagramLayout" Target="../diagrams/layout41.xml"/><Relationship Id="rId14" Type="http://schemas.openxmlformats.org/officeDocument/2006/relationships/diagramLayout" Target="../diagrams/layout42.xml"/><Relationship Id="rId22" Type="http://schemas.microsoft.com/office/2007/relationships/diagramDrawing" Target="../diagrams/drawin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13" Type="http://schemas.microsoft.com/office/2007/relationships/diagramDrawing" Target="../diagrams/drawing4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4.xml"/><Relationship Id="rId12" Type="http://schemas.openxmlformats.org/officeDocument/2006/relationships/diagramColors" Target="../diagrams/colors4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11" Type="http://schemas.openxmlformats.org/officeDocument/2006/relationships/diagramQuickStyle" Target="../diagrams/quickStyle45.xml"/><Relationship Id="rId5" Type="http://schemas.openxmlformats.org/officeDocument/2006/relationships/diagramLayout" Target="../diagrams/layout44.xml"/><Relationship Id="rId10" Type="http://schemas.openxmlformats.org/officeDocument/2006/relationships/diagramLayout" Target="../diagrams/layout45.xml"/><Relationship Id="rId4" Type="http://schemas.openxmlformats.org/officeDocument/2006/relationships/diagramData" Target="../diagrams/data44.xml"/><Relationship Id="rId9" Type="http://schemas.openxmlformats.org/officeDocument/2006/relationships/diagramData" Target="../diagrams/data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12" Type="http://schemas.microsoft.com/office/2007/relationships/diagramDrawing" Target="../diagrams/drawing4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11" Type="http://schemas.openxmlformats.org/officeDocument/2006/relationships/diagramColors" Target="../diagrams/colors47.xml"/><Relationship Id="rId5" Type="http://schemas.openxmlformats.org/officeDocument/2006/relationships/diagramQuickStyle" Target="../diagrams/quickStyle46.xml"/><Relationship Id="rId10" Type="http://schemas.openxmlformats.org/officeDocument/2006/relationships/diagramQuickStyle" Target="../diagrams/quickStyle47.xml"/><Relationship Id="rId4" Type="http://schemas.openxmlformats.org/officeDocument/2006/relationships/diagramLayout" Target="../diagrams/layout46.xml"/><Relationship Id="rId9" Type="http://schemas.openxmlformats.org/officeDocument/2006/relationships/diagramLayout" Target="../diagrams/layout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12" Type="http://schemas.microsoft.com/office/2007/relationships/diagramDrawing" Target="../diagrams/drawing4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11" Type="http://schemas.openxmlformats.org/officeDocument/2006/relationships/diagramColors" Target="../diagrams/colors49.xml"/><Relationship Id="rId5" Type="http://schemas.openxmlformats.org/officeDocument/2006/relationships/diagramQuickStyle" Target="../diagrams/quickStyle48.xml"/><Relationship Id="rId10" Type="http://schemas.openxmlformats.org/officeDocument/2006/relationships/diagramQuickStyle" Target="../diagrams/quickStyle49.xml"/><Relationship Id="rId4" Type="http://schemas.openxmlformats.org/officeDocument/2006/relationships/diagramLayout" Target="../diagrams/layout48.xml"/><Relationship Id="rId9" Type="http://schemas.openxmlformats.org/officeDocument/2006/relationships/diagramLayout" Target="../diagrams/layout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1.xml"/><Relationship Id="rId13" Type="http://schemas.openxmlformats.org/officeDocument/2006/relationships/diagramData" Target="../diagrams/data52.xml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12" Type="http://schemas.microsoft.com/office/2007/relationships/diagramDrawing" Target="../diagrams/drawing51.xml"/><Relationship Id="rId17" Type="http://schemas.microsoft.com/office/2007/relationships/diagramDrawing" Target="../diagrams/drawing52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11" Type="http://schemas.openxmlformats.org/officeDocument/2006/relationships/diagramColors" Target="../diagrams/colors51.xml"/><Relationship Id="rId5" Type="http://schemas.openxmlformats.org/officeDocument/2006/relationships/diagramQuickStyle" Target="../diagrams/quickStyle50.xml"/><Relationship Id="rId15" Type="http://schemas.openxmlformats.org/officeDocument/2006/relationships/diagramQuickStyle" Target="../diagrams/quickStyle52.xml"/><Relationship Id="rId10" Type="http://schemas.openxmlformats.org/officeDocument/2006/relationships/diagramQuickStyle" Target="../diagrams/quickStyle51.xml"/><Relationship Id="rId4" Type="http://schemas.openxmlformats.org/officeDocument/2006/relationships/diagramLayout" Target="../diagrams/layout50.xml"/><Relationship Id="rId9" Type="http://schemas.openxmlformats.org/officeDocument/2006/relationships/diagramLayout" Target="../diagrams/layout51.xml"/><Relationship Id="rId14" Type="http://schemas.openxmlformats.org/officeDocument/2006/relationships/diagramLayout" Target="../diagrams/layout5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4.xml"/><Relationship Id="rId13" Type="http://schemas.openxmlformats.org/officeDocument/2006/relationships/image" Target="../media/image13.tmp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12" Type="http://schemas.microsoft.com/office/2007/relationships/diagramDrawing" Target="../diagrams/drawing5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11" Type="http://schemas.openxmlformats.org/officeDocument/2006/relationships/diagramColors" Target="../diagrams/colors54.xml"/><Relationship Id="rId5" Type="http://schemas.openxmlformats.org/officeDocument/2006/relationships/diagramQuickStyle" Target="../diagrams/quickStyle53.xml"/><Relationship Id="rId10" Type="http://schemas.openxmlformats.org/officeDocument/2006/relationships/diagramQuickStyle" Target="../diagrams/quickStyle54.xml"/><Relationship Id="rId4" Type="http://schemas.openxmlformats.org/officeDocument/2006/relationships/diagramLayout" Target="../diagrams/layout53.xml"/><Relationship Id="rId9" Type="http://schemas.openxmlformats.org/officeDocument/2006/relationships/diagramLayout" Target="../diagrams/layout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6.xml"/><Relationship Id="rId13" Type="http://schemas.openxmlformats.org/officeDocument/2006/relationships/diagramData" Target="../diagrams/data57.xml"/><Relationship Id="rId3" Type="http://schemas.openxmlformats.org/officeDocument/2006/relationships/diagramLayout" Target="../diagrams/layout55.xml"/><Relationship Id="rId7" Type="http://schemas.openxmlformats.org/officeDocument/2006/relationships/image" Target="../media/image2.emf"/><Relationship Id="rId12" Type="http://schemas.microsoft.com/office/2007/relationships/diagramDrawing" Target="../diagrams/drawing56.xml"/><Relationship Id="rId17" Type="http://schemas.microsoft.com/office/2007/relationships/diagramDrawing" Target="../diagrams/drawing57.xml"/><Relationship Id="rId2" Type="http://schemas.openxmlformats.org/officeDocument/2006/relationships/diagramData" Target="../diagrams/data55.xml"/><Relationship Id="rId16" Type="http://schemas.openxmlformats.org/officeDocument/2006/relationships/diagramColors" Target="../diagrams/colors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openxmlformats.org/officeDocument/2006/relationships/diagramColors" Target="../diagrams/colors56.xml"/><Relationship Id="rId5" Type="http://schemas.openxmlformats.org/officeDocument/2006/relationships/diagramColors" Target="../diagrams/colors55.xml"/><Relationship Id="rId15" Type="http://schemas.openxmlformats.org/officeDocument/2006/relationships/diagramQuickStyle" Target="../diagrams/quickStyle57.xml"/><Relationship Id="rId10" Type="http://schemas.openxmlformats.org/officeDocument/2006/relationships/diagramQuickStyle" Target="../diagrams/quickStyle56.xml"/><Relationship Id="rId4" Type="http://schemas.openxmlformats.org/officeDocument/2006/relationships/diagramQuickStyle" Target="../diagrams/quickStyle55.xml"/><Relationship Id="rId9" Type="http://schemas.openxmlformats.org/officeDocument/2006/relationships/diagramLayout" Target="../diagrams/layout56.xml"/><Relationship Id="rId14" Type="http://schemas.openxmlformats.org/officeDocument/2006/relationships/diagramLayout" Target="../diagrams/layout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3" Type="http://schemas.openxmlformats.org/officeDocument/2006/relationships/diagramLayout" Target="../diagrams/layout58.xml"/><Relationship Id="rId7" Type="http://schemas.openxmlformats.org/officeDocument/2006/relationships/image" Target="../media/image2.emf"/><Relationship Id="rId12" Type="http://schemas.microsoft.com/office/2007/relationships/diagramDrawing" Target="../diagrams/drawing59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11" Type="http://schemas.openxmlformats.org/officeDocument/2006/relationships/diagramColors" Target="../diagrams/colors59.xml"/><Relationship Id="rId5" Type="http://schemas.openxmlformats.org/officeDocument/2006/relationships/diagramColors" Target="../diagrams/colors58.xml"/><Relationship Id="rId10" Type="http://schemas.openxmlformats.org/officeDocument/2006/relationships/diagramQuickStyle" Target="../diagrams/quickStyle59.xml"/><Relationship Id="rId4" Type="http://schemas.openxmlformats.org/officeDocument/2006/relationships/diagramQuickStyle" Target="../diagrams/quickStyle58.xml"/><Relationship Id="rId9" Type="http://schemas.openxmlformats.org/officeDocument/2006/relationships/diagramLayout" Target="../diagrams/layout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1.xml"/><Relationship Id="rId3" Type="http://schemas.openxmlformats.org/officeDocument/2006/relationships/diagramLayout" Target="../diagrams/layout60.xml"/><Relationship Id="rId7" Type="http://schemas.openxmlformats.org/officeDocument/2006/relationships/image" Target="../media/image2.emf"/><Relationship Id="rId12" Type="http://schemas.microsoft.com/office/2007/relationships/diagramDrawing" Target="../diagrams/drawing61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11" Type="http://schemas.openxmlformats.org/officeDocument/2006/relationships/diagramColors" Target="../diagrams/colors61.xml"/><Relationship Id="rId5" Type="http://schemas.openxmlformats.org/officeDocument/2006/relationships/diagramColors" Target="../diagrams/colors60.xml"/><Relationship Id="rId10" Type="http://schemas.openxmlformats.org/officeDocument/2006/relationships/diagramQuickStyle" Target="../diagrams/quickStyle61.xml"/><Relationship Id="rId4" Type="http://schemas.openxmlformats.org/officeDocument/2006/relationships/diagramQuickStyle" Target="../diagrams/quickStyle60.xml"/><Relationship Id="rId9" Type="http://schemas.openxmlformats.org/officeDocument/2006/relationships/diagramLayout" Target="../diagrams/layout6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3.xml"/><Relationship Id="rId3" Type="http://schemas.openxmlformats.org/officeDocument/2006/relationships/diagramLayout" Target="../diagrams/layout62.xml"/><Relationship Id="rId7" Type="http://schemas.openxmlformats.org/officeDocument/2006/relationships/image" Target="../media/image2.emf"/><Relationship Id="rId12" Type="http://schemas.microsoft.com/office/2007/relationships/diagramDrawing" Target="../diagrams/drawing63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11" Type="http://schemas.openxmlformats.org/officeDocument/2006/relationships/diagramColors" Target="../diagrams/colors63.xml"/><Relationship Id="rId5" Type="http://schemas.openxmlformats.org/officeDocument/2006/relationships/diagramColors" Target="../diagrams/colors62.xml"/><Relationship Id="rId10" Type="http://schemas.openxmlformats.org/officeDocument/2006/relationships/diagramQuickStyle" Target="../diagrams/quickStyle63.xml"/><Relationship Id="rId4" Type="http://schemas.openxmlformats.org/officeDocument/2006/relationships/diagramQuickStyle" Target="../diagrams/quickStyle62.xml"/><Relationship Id="rId9" Type="http://schemas.openxmlformats.org/officeDocument/2006/relationships/diagramLayout" Target="../diagrams/layout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5.xml"/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12" Type="http://schemas.microsoft.com/office/2007/relationships/diagramDrawing" Target="../diagrams/drawing6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4.xml"/><Relationship Id="rId11" Type="http://schemas.openxmlformats.org/officeDocument/2006/relationships/diagramColors" Target="../diagrams/colors65.xml"/><Relationship Id="rId5" Type="http://schemas.openxmlformats.org/officeDocument/2006/relationships/diagramQuickStyle" Target="../diagrams/quickStyle64.xml"/><Relationship Id="rId10" Type="http://schemas.openxmlformats.org/officeDocument/2006/relationships/diagramQuickStyle" Target="../diagrams/quickStyle65.xml"/><Relationship Id="rId4" Type="http://schemas.openxmlformats.org/officeDocument/2006/relationships/diagramLayout" Target="../diagrams/layout64.xml"/><Relationship Id="rId9" Type="http://schemas.openxmlformats.org/officeDocument/2006/relationships/diagramLayout" Target="../diagrams/layout6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emf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7.xml"/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12" Type="http://schemas.microsoft.com/office/2007/relationships/diagramDrawing" Target="../diagrams/drawing6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6.xml"/><Relationship Id="rId11" Type="http://schemas.openxmlformats.org/officeDocument/2006/relationships/diagramColors" Target="../diagrams/colors67.xml"/><Relationship Id="rId5" Type="http://schemas.openxmlformats.org/officeDocument/2006/relationships/diagramQuickStyle" Target="../diagrams/quickStyle66.xml"/><Relationship Id="rId10" Type="http://schemas.openxmlformats.org/officeDocument/2006/relationships/diagramQuickStyle" Target="../diagrams/quickStyle67.xml"/><Relationship Id="rId4" Type="http://schemas.openxmlformats.org/officeDocument/2006/relationships/diagramLayout" Target="../diagrams/layout66.xml"/><Relationship Id="rId9" Type="http://schemas.openxmlformats.org/officeDocument/2006/relationships/diagramLayout" Target="../diagrams/layout6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9.xml"/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12" Type="http://schemas.microsoft.com/office/2007/relationships/diagramDrawing" Target="../diagrams/drawing6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8.xml"/><Relationship Id="rId11" Type="http://schemas.openxmlformats.org/officeDocument/2006/relationships/diagramColors" Target="../diagrams/colors69.xml"/><Relationship Id="rId5" Type="http://schemas.openxmlformats.org/officeDocument/2006/relationships/diagramQuickStyle" Target="../diagrams/quickStyle68.xml"/><Relationship Id="rId10" Type="http://schemas.openxmlformats.org/officeDocument/2006/relationships/diagramQuickStyle" Target="../diagrams/quickStyle69.xml"/><Relationship Id="rId4" Type="http://schemas.openxmlformats.org/officeDocument/2006/relationships/diagramLayout" Target="../diagrams/layout68.xml"/><Relationship Id="rId9" Type="http://schemas.openxmlformats.org/officeDocument/2006/relationships/diagramLayout" Target="../diagrams/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emf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emf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emf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diagramData" Target="../diagrams/data12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image" Target="../media/image2.emf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MELHORARIA DO AMBIENTE DE NEGOCIOS EM ANGOLA</a:t>
            </a:r>
            <a:br>
              <a:rPr lang="pt-P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pt-P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“VERSUS NA ENERGIA E ÁGUA”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864096"/>
          </a:xfrm>
        </p:spPr>
        <p:txBody>
          <a:bodyPr>
            <a:normAutofit/>
          </a:bodyPr>
          <a:lstStyle/>
          <a:p>
            <a:pPr algn="ctr"/>
            <a:endParaRPr lang="pt-PT" dirty="0">
              <a:cs typeface="Arial" panose="020B0604020202020204" pitchFamily="34" charset="0"/>
            </a:endParaRPr>
          </a:p>
          <a:p>
            <a:pPr algn="ctr"/>
            <a:r>
              <a:rPr lang="pt-PT" dirty="0">
                <a:cs typeface="Arial" panose="020B0604020202020204" pitchFamily="34" charset="0"/>
              </a:rPr>
              <a:t>Por: </a:t>
            </a:r>
            <a:r>
              <a:rPr lang="pt-PT" b="0" dirty="0">
                <a:cs typeface="Arial" panose="020B0604020202020204" pitchFamily="34" charset="0"/>
              </a:rPr>
              <a:t>José Quarta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1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3" y="116632"/>
            <a:ext cx="70567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2234139" y="3789040"/>
            <a:ext cx="5144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8.º CONSELHO CONSULTIVO - MINEA</a:t>
            </a:r>
          </a:p>
          <a:p>
            <a:pPr lvl="0" algn="ctr"/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SAURIMO – LUNDA SUL</a:t>
            </a:r>
          </a:p>
          <a:p>
            <a:pPr lvl="0" algn="ctr"/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10 - 11 de Setembro de 2018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63960" y="1373560"/>
            <a:ext cx="7772400" cy="936104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DESAFIO PARA MELHORAR OS SERVIÇOS DE FORNECIMENTO DE ENERGIA E ÁGUA</a:t>
            </a:r>
            <a:endParaRPr lang="pt-PT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10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01617237"/>
              </p:ext>
            </p:extLst>
          </p:nvPr>
        </p:nvGraphicFramePr>
        <p:xfrm>
          <a:off x="323528" y="2204864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12124"/>
              </p:ext>
            </p:extLst>
          </p:nvPr>
        </p:nvGraphicFramePr>
        <p:xfrm>
          <a:off x="376892" y="2564904"/>
          <a:ext cx="3456384" cy="30695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32148">
                <a:tc>
                  <a:txBody>
                    <a:bodyPr/>
                    <a:lstStyle/>
                    <a:p>
                      <a:pPr algn="ctr"/>
                      <a:endParaRPr lang="pt-PT" sz="1800" b="0" dirty="0"/>
                    </a:p>
                    <a:p>
                      <a:pPr algn="ctr"/>
                      <a:endParaRPr lang="pt-PT" sz="1800" b="0" dirty="0"/>
                    </a:p>
                    <a:p>
                      <a:pPr algn="ctr"/>
                      <a:r>
                        <a:rPr lang="pt-PT" sz="1800" b="0" dirty="0"/>
                        <a:t>Recursos Humanos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algn="ctr"/>
                      <a:endParaRPr lang="pt-PT" sz="1800" b="0" dirty="0"/>
                    </a:p>
                    <a:p>
                      <a:pPr algn="ctr"/>
                      <a:endParaRPr lang="pt-PT" sz="1800" b="0" dirty="0"/>
                    </a:p>
                    <a:p>
                      <a:pPr algn="ctr"/>
                      <a:r>
                        <a:rPr lang="pt-PT" sz="1800" b="0" dirty="0"/>
                        <a:t>Clientes</a:t>
                      </a:r>
                      <a:r>
                        <a:rPr lang="pt-PT" sz="1800" b="0" baseline="0" dirty="0"/>
                        <a:t> </a:t>
                      </a:r>
                    </a:p>
                    <a:p>
                      <a:pPr algn="ctr"/>
                      <a:endParaRPr lang="pt-PT" sz="1800" b="0" baseline="0" dirty="0"/>
                    </a:p>
                    <a:p>
                      <a:pPr algn="ctr"/>
                      <a:endParaRPr lang="pt-PT" sz="1800" b="0" baseline="0" dirty="0"/>
                    </a:p>
                    <a:p>
                      <a:pPr algn="ctr"/>
                      <a:endParaRPr lang="pt-PT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98900"/>
              </p:ext>
            </p:extLst>
          </p:nvPr>
        </p:nvGraphicFramePr>
        <p:xfrm>
          <a:off x="3995936" y="2564904"/>
          <a:ext cx="4248472" cy="2956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32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Dificuldades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no recrutamento;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Dificuldades de superação;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Deficiente formação;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Ausência de incentivos atractivos.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PT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pt-PT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pt-PT" sz="1400" dirty="0"/>
                        <a:t>Tarifas baixas;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pt-PT" sz="1400" dirty="0"/>
                        <a:t>Resistência ao pagamento das facturas;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pt-PT" sz="1400" baseline="0" dirty="0"/>
                        <a:t>Deficiente Gestão de Clientes;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pt-PT" sz="1400" baseline="0" dirty="0"/>
                        <a:t>Clientes Insatisfeitos;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pt-PT" sz="1400" baseline="0" dirty="0"/>
                        <a:t>Pressão permanente para o acesso.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endParaRPr lang="pt-P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9342262"/>
              </p:ext>
            </p:extLst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636222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Oval 8"/>
          <p:cNvSpPr/>
          <p:nvPr/>
        </p:nvSpPr>
        <p:spPr>
          <a:xfrm>
            <a:off x="7812360" y="140936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478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11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Marcador de Posição de Conteúdo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043988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528A9D1-44B2-4E71-A5C4-77FA7C87453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b="14939"/>
          <a:stretch/>
        </p:blipFill>
        <p:spPr>
          <a:xfrm>
            <a:off x="323528" y="2118703"/>
            <a:ext cx="7200000" cy="47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12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/>
          </p:nvPr>
        </p:nvGraphicFramePr>
        <p:xfrm>
          <a:off x="323528" y="2204864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Marcador de Posição de Conteúdo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641066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0F51DF8-B179-4A1A-AA84-9950BEFEB7F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5518"/>
          <a:stretch/>
        </p:blipFill>
        <p:spPr>
          <a:xfrm>
            <a:off x="432344" y="2122325"/>
            <a:ext cx="7236000" cy="47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9097675"/>
              </p:ext>
            </p:extLst>
          </p:nvPr>
        </p:nvGraphicFramePr>
        <p:xfrm>
          <a:off x="467544" y="836712"/>
          <a:ext cx="7776864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13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37723477"/>
              </p:ext>
            </p:extLst>
          </p:nvPr>
        </p:nvGraphicFramePr>
        <p:xfrm>
          <a:off x="467544" y="1700808"/>
          <a:ext cx="763284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10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15944794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14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65036933"/>
              </p:ext>
            </p:extLst>
          </p:nvPr>
        </p:nvGraphicFramePr>
        <p:xfrm>
          <a:off x="323528" y="1772816"/>
          <a:ext cx="83043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891"/>
              </p:ext>
            </p:extLst>
          </p:nvPr>
        </p:nvGraphicFramePr>
        <p:xfrm>
          <a:off x="323530" y="2651760"/>
          <a:ext cx="8280919" cy="26175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36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7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1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9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69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49248"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Ano de Referência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Nº de Interrupções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Duração das Interrupções (min)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Energia Não</a:t>
                      </a:r>
                      <a:r>
                        <a:rPr lang="pt-PT" sz="1000" baseline="0" dirty="0"/>
                        <a:t> Fornecida (</a:t>
                      </a:r>
                      <a:r>
                        <a:rPr lang="pt-PT" sz="1000" baseline="0" dirty="0" err="1"/>
                        <a:t>MWh</a:t>
                      </a:r>
                      <a:r>
                        <a:rPr lang="pt-PT" sz="1000" baseline="0" dirty="0"/>
                        <a:t>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Tempo de Interrupção Equivalente </a:t>
                      </a:r>
                      <a:r>
                        <a:rPr lang="pt-PT" sz="1000" b="0" dirty="0"/>
                        <a:t>TIE </a:t>
                      </a:r>
                    </a:p>
                    <a:p>
                      <a:pPr algn="ctr"/>
                      <a:r>
                        <a:rPr lang="pt-PT" sz="1000" dirty="0"/>
                        <a:t>(min)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Duração Média</a:t>
                      </a:r>
                      <a:r>
                        <a:rPr lang="pt-PT" sz="1000" baseline="0" dirty="0"/>
                        <a:t> das Interrupções – SAIDI</a:t>
                      </a:r>
                    </a:p>
                    <a:p>
                      <a:pPr algn="ctr"/>
                      <a:r>
                        <a:rPr lang="pt-PT" sz="1000" baseline="0" dirty="0"/>
                        <a:t> (min)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Frequência Média das Interrupções – SAIFI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Tempo Médio de</a:t>
                      </a:r>
                      <a:r>
                        <a:rPr lang="pt-PT" sz="1000" baseline="0" dirty="0"/>
                        <a:t> Reposição de Serviço –SARI(min)</a:t>
                      </a:r>
                      <a:endParaRPr lang="pt-PT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62"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I Semestre de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2.682</a:t>
                      </a:r>
                    </a:p>
                    <a:p>
                      <a:pPr algn="ctr"/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1.153.304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100.076,5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7.211,33</a:t>
                      </a:r>
                    </a:p>
                    <a:p>
                      <a:pPr algn="ctr"/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43.885,81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430,02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462"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I Semestre de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784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114.963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39.720,78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1.481,94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3.962,19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26,98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146,64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9047"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Variação Percentual</a:t>
                      </a:r>
                      <a:r>
                        <a:rPr lang="pt-PT" sz="1000" b="1" baseline="0" dirty="0"/>
                        <a:t> (%)</a:t>
                      </a:r>
                      <a:endParaRPr lang="pt-PT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-70,77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-90,03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-60,31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-79,45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-90,97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-73,55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-65,90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812360" y="743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025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15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5205679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85283371"/>
              </p:ext>
            </p:extLst>
          </p:nvPr>
        </p:nvGraphicFramePr>
        <p:xfrm>
          <a:off x="323528" y="1772816"/>
          <a:ext cx="83043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Objec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18651"/>
              </p:ext>
            </p:extLst>
          </p:nvPr>
        </p:nvGraphicFramePr>
        <p:xfrm>
          <a:off x="539552" y="2564904"/>
          <a:ext cx="4479925" cy="230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Folha de Cálculo" r:id="rId14" imgW="5000670" imgH="3248115" progId="Excel.Sheet.12">
                  <p:embed/>
                </p:oleObj>
              </mc:Choice>
              <mc:Fallback>
                <p:oleObj name="Folha de Cálculo" r:id="rId14" imgW="5000670" imgH="3248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552" y="2564904"/>
                        <a:ext cx="4479925" cy="2304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84855"/>
              </p:ext>
            </p:extLst>
          </p:nvPr>
        </p:nvGraphicFramePr>
        <p:xfrm>
          <a:off x="4067944" y="2780928"/>
          <a:ext cx="360040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737943"/>
              </p:ext>
            </p:extLst>
          </p:nvPr>
        </p:nvGraphicFramePr>
        <p:xfrm>
          <a:off x="473721" y="4826826"/>
          <a:ext cx="3672408" cy="187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401858"/>
              </p:ext>
            </p:extLst>
          </p:nvPr>
        </p:nvGraphicFramePr>
        <p:xfrm>
          <a:off x="4214039" y="4878452"/>
          <a:ext cx="3923928" cy="202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619672" y="2506752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i="1" u="sng" dirty="0">
                <a:solidFill>
                  <a:schemeClr val="accent2">
                    <a:lumMod val="75000"/>
                  </a:schemeClr>
                </a:solidFill>
              </a:rPr>
              <a:t>Nº de Interrupções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004048" y="2541122"/>
            <a:ext cx="23439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000" b="1" i="1" u="sng" dirty="0">
                <a:solidFill>
                  <a:schemeClr val="accent1"/>
                </a:solidFill>
              </a:rPr>
              <a:t>Duração das Interrupções (mim)</a:t>
            </a:r>
          </a:p>
        </p:txBody>
      </p:sp>
      <p:sp>
        <p:nvSpPr>
          <p:cNvPr id="6" name="Rectângulo 5"/>
          <p:cNvSpPr/>
          <p:nvPr/>
        </p:nvSpPr>
        <p:spPr>
          <a:xfrm>
            <a:off x="899592" y="4580605"/>
            <a:ext cx="33329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i="1" u="sng" dirty="0">
                <a:solidFill>
                  <a:srgbClr val="C00000"/>
                </a:solidFill>
              </a:rPr>
              <a:t>Duração Média das Interrupções – SAIDI (mim)</a:t>
            </a:r>
          </a:p>
        </p:txBody>
      </p:sp>
      <p:sp>
        <p:nvSpPr>
          <p:cNvPr id="18" name="Rectângulo 17"/>
          <p:cNvSpPr/>
          <p:nvPr/>
        </p:nvSpPr>
        <p:spPr>
          <a:xfrm>
            <a:off x="4433876" y="4575355"/>
            <a:ext cx="35092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b="1" i="1" u="sng" dirty="0">
                <a:solidFill>
                  <a:srgbClr val="00B0F0"/>
                </a:solidFill>
              </a:rPr>
              <a:t>Frequência Média das Interrupções – SAIFI (mim)</a:t>
            </a:r>
          </a:p>
        </p:txBody>
      </p:sp>
    </p:spTree>
    <p:extLst>
      <p:ext uri="{BB962C8B-B14F-4D97-AF65-F5344CB8AC3E}">
        <p14:creationId xmlns:p14="http://schemas.microsoft.com/office/powerpoint/2010/main" val="115217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9107920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16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032147"/>
              </p:ext>
            </p:extLst>
          </p:nvPr>
        </p:nvGraphicFramePr>
        <p:xfrm>
          <a:off x="323528" y="1772816"/>
          <a:ext cx="83043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03329"/>
              </p:ext>
            </p:extLst>
          </p:nvPr>
        </p:nvGraphicFramePr>
        <p:xfrm>
          <a:off x="306656" y="2636912"/>
          <a:ext cx="8208915" cy="27160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4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4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1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aseline="0" dirty="0"/>
                        <a:t>Período  </a:t>
                      </a:r>
                      <a:r>
                        <a:rPr lang="pt-PT" sz="1000" dirty="0"/>
                        <a:t> em Referência</a:t>
                      </a:r>
                    </a:p>
                    <a:p>
                      <a:pPr algn="ctr"/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Nível de Tensão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Nº de Interrupções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Duração das Interrupções (min)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Duração Média</a:t>
                      </a:r>
                      <a:r>
                        <a:rPr lang="pt-PT" sz="1000" baseline="0" dirty="0"/>
                        <a:t> das Interrupções – SAIDI (min)</a:t>
                      </a:r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Frequência Média das Interrupções – SAIFI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462">
                <a:tc rowSpan="2"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Abril - 2018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Média Tensão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2.664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9,94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462">
                <a:tc vMerge="1">
                  <a:txBody>
                    <a:bodyPr/>
                    <a:lstStyle/>
                    <a:p>
                      <a:pPr algn="ctr"/>
                      <a:endParaRPr lang="pt-P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Baixa Tensão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7.200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462">
                <a:tc rowSpan="2"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Maio - 2018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Média Tensão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/>
                    </a:p>
                    <a:p>
                      <a:pPr algn="ctr"/>
                      <a:r>
                        <a:rPr lang="pt-PT" sz="1000" dirty="0"/>
                        <a:t>3.471</a:t>
                      </a:r>
                    </a:p>
                    <a:p>
                      <a:pPr algn="ctr"/>
                      <a:endParaRPr lang="pt-PT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7,098</a:t>
                      </a:r>
                    </a:p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0,60</a:t>
                      </a:r>
                    </a:p>
                    <a:p>
                      <a:pPr algn="ctr"/>
                      <a:endParaRPr lang="pt-PT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462">
                <a:tc vMerge="1">
                  <a:txBody>
                    <a:bodyPr/>
                    <a:lstStyle/>
                    <a:p>
                      <a:pPr algn="ctr"/>
                      <a:endParaRPr lang="pt-PT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b="1" dirty="0"/>
                        <a:t>Baixa Tensão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1.450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/>
                        <a:t>5.025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>
                          <a:solidFill>
                            <a:schemeClr val="tx1"/>
                          </a:solidFill>
                        </a:rPr>
                        <a:t>0,04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956376" y="154790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36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17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538750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891641349"/>
              </p:ext>
            </p:extLst>
          </p:nvPr>
        </p:nvGraphicFramePr>
        <p:xfrm>
          <a:off x="323528" y="1772816"/>
          <a:ext cx="83043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866926"/>
              </p:ext>
            </p:extLst>
          </p:nvPr>
        </p:nvGraphicFramePr>
        <p:xfrm>
          <a:off x="395536" y="2636912"/>
          <a:ext cx="3810000" cy="214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230949"/>
              </p:ext>
            </p:extLst>
          </p:nvPr>
        </p:nvGraphicFramePr>
        <p:xfrm>
          <a:off x="4211960" y="2708920"/>
          <a:ext cx="3397251" cy="207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60480"/>
              </p:ext>
            </p:extLst>
          </p:nvPr>
        </p:nvGraphicFramePr>
        <p:xfrm>
          <a:off x="467544" y="4869160"/>
          <a:ext cx="3816424" cy="180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545457"/>
              </p:ext>
            </p:extLst>
          </p:nvPr>
        </p:nvGraphicFramePr>
        <p:xfrm>
          <a:off x="4355976" y="4869160"/>
          <a:ext cx="344101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19672" y="2506752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b="1" i="1" u="sng" dirty="0">
                <a:solidFill>
                  <a:schemeClr val="accent1"/>
                </a:solidFill>
              </a:rPr>
              <a:t>Nº de Interrupções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5004048" y="2541122"/>
            <a:ext cx="23439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1000" b="1" i="1" u="sng" dirty="0">
                <a:solidFill>
                  <a:srgbClr val="0070C0"/>
                </a:solidFill>
              </a:rPr>
              <a:t>Duração das Interrupções (mim)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85360" y="471348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b="1" i="1" u="sng" dirty="0">
                <a:solidFill>
                  <a:srgbClr val="C00000"/>
                </a:solidFill>
              </a:rPr>
              <a:t>Duração Média das Interrupções – SAIDI (mim)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572000" y="470299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b="1" i="1" u="sng" dirty="0">
                <a:solidFill>
                  <a:srgbClr val="00B050"/>
                </a:solidFill>
              </a:rPr>
              <a:t>Frequência Média das Interrupções – SAIFI (mim)</a:t>
            </a:r>
          </a:p>
        </p:txBody>
      </p:sp>
    </p:spTree>
    <p:extLst>
      <p:ext uri="{BB962C8B-B14F-4D97-AF65-F5344CB8AC3E}">
        <p14:creationId xmlns:p14="http://schemas.microsoft.com/office/powerpoint/2010/main" val="352080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1667358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18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ângulo 39"/>
          <p:cNvSpPr/>
          <p:nvPr/>
        </p:nvSpPr>
        <p:spPr>
          <a:xfrm>
            <a:off x="347910" y="1763683"/>
            <a:ext cx="7667916" cy="37159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3815" tIns="29210" rIns="43815" bIns="2921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3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kern="1200" dirty="0">
                <a:cs typeface="Arial" panose="020B0604020202020204" pitchFamily="34" charset="0"/>
              </a:rPr>
              <a:t>2.13- Iniciativas para Obtenção de Electricidade</a:t>
            </a:r>
            <a:endParaRPr lang="pt-PT" sz="2000" b="1" kern="1200" dirty="0"/>
          </a:p>
        </p:txBody>
      </p:sp>
      <p:grpSp>
        <p:nvGrpSpPr>
          <p:cNvPr id="8" name="Grupo 7"/>
          <p:cNvGrpSpPr/>
          <p:nvPr/>
        </p:nvGrpSpPr>
        <p:grpSpPr>
          <a:xfrm>
            <a:off x="1855709" y="2348879"/>
            <a:ext cx="5899997" cy="365754"/>
            <a:chOff x="1544738" y="632133"/>
            <a:chExt cx="5899997" cy="385675"/>
          </a:xfrm>
        </p:grpSpPr>
        <p:sp>
          <p:nvSpPr>
            <p:cNvPr id="37" name="Rectângulo arredondado 36"/>
            <p:cNvSpPr/>
            <p:nvPr/>
          </p:nvSpPr>
          <p:spPr>
            <a:xfrm>
              <a:off x="1544738" y="747052"/>
              <a:ext cx="5899997" cy="2707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Rectângulo 37"/>
            <p:cNvSpPr/>
            <p:nvPr/>
          </p:nvSpPr>
          <p:spPr>
            <a:xfrm>
              <a:off x="1552668" y="632133"/>
              <a:ext cx="5884137" cy="3777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Gestão de Processos para o Estabelecimento e Ligação de Postos de Transformação Privativos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855709" y="2714634"/>
            <a:ext cx="5900313" cy="385555"/>
            <a:chOff x="1544738" y="995978"/>
            <a:chExt cx="5900313" cy="406555"/>
          </a:xfrm>
        </p:grpSpPr>
        <p:sp>
          <p:nvSpPr>
            <p:cNvPr id="35" name="Rectângulo arredondado 34"/>
            <p:cNvSpPr/>
            <p:nvPr/>
          </p:nvSpPr>
          <p:spPr>
            <a:xfrm>
              <a:off x="1544738" y="1147838"/>
              <a:ext cx="5900313" cy="2546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Rectângulo 35"/>
            <p:cNvSpPr/>
            <p:nvPr/>
          </p:nvSpPr>
          <p:spPr>
            <a:xfrm>
              <a:off x="1552198" y="995978"/>
              <a:ext cx="5885393" cy="399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Pressupostos para Criação do Guiché Único para a Obtenção de Electricidade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855709" y="3243373"/>
            <a:ext cx="5900322" cy="292250"/>
            <a:chOff x="1544738" y="1532562"/>
            <a:chExt cx="5900322" cy="308168"/>
          </a:xfrm>
        </p:grpSpPr>
        <p:sp>
          <p:nvSpPr>
            <p:cNvPr id="33" name="Rectângulo arredondado 32"/>
            <p:cNvSpPr/>
            <p:nvPr/>
          </p:nvSpPr>
          <p:spPr>
            <a:xfrm>
              <a:off x="1544738" y="1532562"/>
              <a:ext cx="5900322" cy="3081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4" name="Rectângulo 33"/>
            <p:cNvSpPr/>
            <p:nvPr/>
          </p:nvSpPr>
          <p:spPr>
            <a:xfrm>
              <a:off x="1553764" y="1532562"/>
              <a:ext cx="5882270" cy="3081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Abordagem sobre a Instituição de Projectos Tipos para Estabelecimentos de Postos de Transformação Privativos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855709" y="3681571"/>
            <a:ext cx="5900313" cy="318920"/>
            <a:chOff x="1544738" y="1970759"/>
            <a:chExt cx="5900313" cy="336291"/>
          </a:xfrm>
        </p:grpSpPr>
        <p:sp>
          <p:nvSpPr>
            <p:cNvPr id="31" name="Rectângulo arredondado 30"/>
            <p:cNvSpPr/>
            <p:nvPr/>
          </p:nvSpPr>
          <p:spPr>
            <a:xfrm>
              <a:off x="1544738" y="1970759"/>
              <a:ext cx="5900313" cy="3362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ectângulo 31"/>
            <p:cNvSpPr/>
            <p:nvPr/>
          </p:nvSpPr>
          <p:spPr>
            <a:xfrm>
              <a:off x="1554588" y="1980609"/>
              <a:ext cx="5880613" cy="3165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Abordagem sobre custo de Serviço para o estabelecimento (Instalação em BT e Postos de transformação)        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855709" y="4147891"/>
            <a:ext cx="5900313" cy="293848"/>
            <a:chOff x="1544738" y="2437079"/>
            <a:chExt cx="5900313" cy="309853"/>
          </a:xfrm>
        </p:grpSpPr>
        <p:sp>
          <p:nvSpPr>
            <p:cNvPr id="29" name="Rectângulo arredondado 28"/>
            <p:cNvSpPr/>
            <p:nvPr/>
          </p:nvSpPr>
          <p:spPr>
            <a:xfrm>
              <a:off x="1544738" y="2437079"/>
              <a:ext cx="5900313" cy="3098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Rectângulo 29"/>
            <p:cNvSpPr/>
            <p:nvPr/>
          </p:nvSpPr>
          <p:spPr>
            <a:xfrm>
              <a:off x="1553813" y="2446154"/>
              <a:ext cx="5882163" cy="29170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Modelo de Acesso a Electricidade em Regime de Comparticipação dos Requerentes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855709" y="4587772"/>
            <a:ext cx="5912705" cy="281285"/>
            <a:chOff x="1544738" y="2876961"/>
            <a:chExt cx="5912705" cy="296606"/>
          </a:xfrm>
        </p:grpSpPr>
        <p:sp>
          <p:nvSpPr>
            <p:cNvPr id="27" name="Rectângulo arredondado 26"/>
            <p:cNvSpPr/>
            <p:nvPr/>
          </p:nvSpPr>
          <p:spPr>
            <a:xfrm>
              <a:off x="1544738" y="2876961"/>
              <a:ext cx="5912705" cy="2966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Rectângulo 27"/>
            <p:cNvSpPr/>
            <p:nvPr/>
          </p:nvSpPr>
          <p:spPr>
            <a:xfrm>
              <a:off x="1553425" y="2885648"/>
              <a:ext cx="5895331" cy="2792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Iniciativa para a organização dos Técnicos Responsáveis por Instalações Eléctricas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855709" y="5014408"/>
            <a:ext cx="5903867" cy="306930"/>
            <a:chOff x="1544738" y="3303596"/>
            <a:chExt cx="5903867" cy="323647"/>
          </a:xfrm>
        </p:grpSpPr>
        <p:sp>
          <p:nvSpPr>
            <p:cNvPr id="25" name="Rectângulo arredondado 24"/>
            <p:cNvSpPr/>
            <p:nvPr/>
          </p:nvSpPr>
          <p:spPr>
            <a:xfrm>
              <a:off x="1544738" y="3303596"/>
              <a:ext cx="5903867" cy="3236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ectângulo 25"/>
            <p:cNvSpPr/>
            <p:nvPr/>
          </p:nvSpPr>
          <p:spPr>
            <a:xfrm>
              <a:off x="1554217" y="3313075"/>
              <a:ext cx="5884909" cy="3046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Iniciativa para a organização das Entidades Prestadoras de Serviço de Estabelecimento e Manutenção de Instalações Eléctricas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855709" y="5468083"/>
            <a:ext cx="5900330" cy="293853"/>
            <a:chOff x="1544738" y="3757272"/>
            <a:chExt cx="5900330" cy="309858"/>
          </a:xfrm>
        </p:grpSpPr>
        <p:sp>
          <p:nvSpPr>
            <p:cNvPr id="23" name="Rectângulo arredondado 22"/>
            <p:cNvSpPr/>
            <p:nvPr/>
          </p:nvSpPr>
          <p:spPr>
            <a:xfrm>
              <a:off x="1544738" y="3757272"/>
              <a:ext cx="5900330" cy="3098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Rectângulo 23"/>
            <p:cNvSpPr/>
            <p:nvPr/>
          </p:nvSpPr>
          <p:spPr>
            <a:xfrm>
              <a:off x="1553813" y="3766347"/>
              <a:ext cx="5882180" cy="2917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200" kern="1200" dirty="0"/>
                <a:t>Tratamento efectivo dos Indicadores de Qualidades de Serviço pela ENDE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855709" y="5907971"/>
            <a:ext cx="5861867" cy="493249"/>
            <a:chOff x="1544738" y="4197160"/>
            <a:chExt cx="5861867" cy="520115"/>
          </a:xfrm>
        </p:grpSpPr>
        <p:sp>
          <p:nvSpPr>
            <p:cNvPr id="21" name="Rectângulo arredondado 20"/>
            <p:cNvSpPr/>
            <p:nvPr/>
          </p:nvSpPr>
          <p:spPr>
            <a:xfrm>
              <a:off x="1544738" y="4197160"/>
              <a:ext cx="5861867" cy="5201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1559972" y="4212394"/>
              <a:ext cx="5831399" cy="4896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kern="1200" dirty="0"/>
                <a:t>Ensaio para Concretização das entidades Comercializadoras/Enquadramento dos Agentes autorizados (eliminação dos </a:t>
              </a:r>
              <a:r>
                <a:rPr lang="pt-PT" sz="1100" kern="1200" dirty="0" err="1"/>
                <a:t>PTs</a:t>
              </a:r>
              <a:r>
                <a:rPr lang="pt-PT" sz="1100" kern="1200" dirty="0"/>
                <a:t> Privativos vendendo energia à terceiros nos  Condomínios e nos Bairros).</a:t>
              </a:r>
            </a:p>
          </p:txBody>
        </p:sp>
      </p:grpSp>
      <p:sp>
        <p:nvSpPr>
          <p:cNvPr id="17" name="Conexão recta 23"/>
          <p:cNvSpPr/>
          <p:nvPr/>
        </p:nvSpPr>
        <p:spPr>
          <a:xfrm>
            <a:off x="1092758" y="2135278"/>
            <a:ext cx="762951" cy="429280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35323"/>
                </a:lnTo>
                <a:lnTo>
                  <a:pt x="762951" y="4535323"/>
                </a:lnTo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grpSp>
        <p:nvGrpSpPr>
          <p:cNvPr id="18" name="Grupo 17"/>
          <p:cNvGrpSpPr/>
          <p:nvPr/>
        </p:nvGrpSpPr>
        <p:grpSpPr>
          <a:xfrm>
            <a:off x="1855709" y="6558115"/>
            <a:ext cx="5885867" cy="197704"/>
            <a:chOff x="1544738" y="4847304"/>
            <a:chExt cx="5885867" cy="208472"/>
          </a:xfrm>
        </p:grpSpPr>
        <p:sp>
          <p:nvSpPr>
            <p:cNvPr id="19" name="Rectângulo arredondado 18"/>
            <p:cNvSpPr/>
            <p:nvPr/>
          </p:nvSpPr>
          <p:spPr>
            <a:xfrm>
              <a:off x="1544738" y="4847304"/>
              <a:ext cx="5885867" cy="2084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0" name="Rectângulo 19"/>
            <p:cNvSpPr/>
            <p:nvPr/>
          </p:nvSpPr>
          <p:spPr>
            <a:xfrm>
              <a:off x="1550844" y="4853410"/>
              <a:ext cx="5873655" cy="1962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kern="1200" dirty="0"/>
                <a:t>Produção do Folheto Informativo ao Requerente.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23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7034213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19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94789187"/>
              </p:ext>
            </p:extLst>
          </p:nvPr>
        </p:nvGraphicFramePr>
        <p:xfrm>
          <a:off x="323528" y="1772816"/>
          <a:ext cx="830438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68043224"/>
              </p:ext>
            </p:extLst>
          </p:nvPr>
        </p:nvGraphicFramePr>
        <p:xfrm>
          <a:off x="323528" y="2421045"/>
          <a:ext cx="8280920" cy="338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0062178"/>
              </p:ext>
            </p:extLst>
          </p:nvPr>
        </p:nvGraphicFramePr>
        <p:xfrm>
          <a:off x="1246525" y="6957392"/>
          <a:ext cx="427540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Seta para a direita 8"/>
          <p:cNvSpPr/>
          <p:nvPr/>
        </p:nvSpPr>
        <p:spPr>
          <a:xfrm>
            <a:off x="3771637" y="2621626"/>
            <a:ext cx="368315" cy="3502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direita 10"/>
          <p:cNvSpPr/>
          <p:nvPr/>
        </p:nvSpPr>
        <p:spPr>
          <a:xfrm>
            <a:off x="6011808" y="2425538"/>
            <a:ext cx="225404" cy="29126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6011807" y="2831469"/>
            <a:ext cx="225404" cy="29126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Grupo 11"/>
          <p:cNvGrpSpPr/>
          <p:nvPr/>
        </p:nvGrpSpPr>
        <p:grpSpPr>
          <a:xfrm>
            <a:off x="3589427" y="3536022"/>
            <a:ext cx="4821116" cy="674385"/>
            <a:chOff x="2422395" y="-2335037"/>
            <a:chExt cx="4821116" cy="793708"/>
          </a:xfrm>
          <a:scene3d>
            <a:camera prst="orthographicFront"/>
            <a:lightRig rig="flat" dir="t"/>
          </a:scene3d>
        </p:grpSpPr>
        <p:sp>
          <p:nvSpPr>
            <p:cNvPr id="14" name="Rectângulo arredondado 13"/>
            <p:cNvSpPr/>
            <p:nvPr/>
          </p:nvSpPr>
          <p:spPr>
            <a:xfrm>
              <a:off x="2422395" y="-2150188"/>
              <a:ext cx="4729243" cy="42401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2446038" y="-2335037"/>
              <a:ext cx="4797473" cy="793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Elementos de Ligação para Uso Exclusivo 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594316" y="3220113"/>
            <a:ext cx="4747317" cy="460824"/>
            <a:chOff x="21143" y="32729"/>
            <a:chExt cx="4911170" cy="793708"/>
          </a:xfrm>
          <a:scene3d>
            <a:camera prst="orthographicFront"/>
            <a:lightRig rig="flat" dir="t"/>
          </a:scene3d>
        </p:grpSpPr>
        <p:sp>
          <p:nvSpPr>
            <p:cNvPr id="21" name="Rectângulo arredondado 20"/>
            <p:cNvSpPr/>
            <p:nvPr/>
          </p:nvSpPr>
          <p:spPr>
            <a:xfrm>
              <a:off x="35769" y="141552"/>
              <a:ext cx="4896544" cy="57606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21143" y="32729"/>
              <a:ext cx="4871851" cy="793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/>
                <a:t>Elementos de Ligação para Uso Partilhado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584773" y="4591164"/>
            <a:ext cx="4767295" cy="304420"/>
            <a:chOff x="2504723" y="-1465838"/>
            <a:chExt cx="4767295" cy="843094"/>
          </a:xfrm>
          <a:scene3d>
            <a:camera prst="orthographicFront"/>
            <a:lightRig rig="flat" dir="t"/>
          </a:scene3d>
        </p:grpSpPr>
        <p:sp>
          <p:nvSpPr>
            <p:cNvPr id="25" name="Rectângulo arredondado 24"/>
            <p:cNvSpPr/>
            <p:nvPr/>
          </p:nvSpPr>
          <p:spPr>
            <a:xfrm>
              <a:off x="2504723" y="-1465838"/>
              <a:ext cx="4767295" cy="84309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ectângulo 25"/>
            <p:cNvSpPr/>
            <p:nvPr/>
          </p:nvSpPr>
          <p:spPr>
            <a:xfrm>
              <a:off x="2554109" y="-1296471"/>
              <a:ext cx="4235321" cy="5043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Por Aumento de Potência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599025" y="4163774"/>
            <a:ext cx="4729243" cy="318839"/>
            <a:chOff x="35769" y="0"/>
            <a:chExt cx="4284707" cy="843094"/>
          </a:xfrm>
          <a:scene3d>
            <a:camera prst="orthographicFront"/>
            <a:lightRig rig="flat" dir="t"/>
          </a:scene3d>
        </p:grpSpPr>
        <p:sp>
          <p:nvSpPr>
            <p:cNvPr id="28" name="Rectângulo arredondado 27"/>
            <p:cNvSpPr/>
            <p:nvPr/>
          </p:nvSpPr>
          <p:spPr>
            <a:xfrm>
              <a:off x="35769" y="0"/>
              <a:ext cx="4284707" cy="84309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Rectângulo 28"/>
            <p:cNvSpPr/>
            <p:nvPr/>
          </p:nvSpPr>
          <p:spPr>
            <a:xfrm>
              <a:off x="60462" y="115105"/>
              <a:ext cx="4235321" cy="6128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Por Mudança do Ponto  de Entrega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3591395" y="5023234"/>
            <a:ext cx="4767295" cy="281374"/>
            <a:chOff x="3282643" y="-2310882"/>
            <a:chExt cx="4767295" cy="562748"/>
          </a:xfrm>
          <a:scene3d>
            <a:camera prst="orthographicFront"/>
            <a:lightRig rig="flat" dir="t"/>
          </a:scene3d>
        </p:grpSpPr>
        <p:sp>
          <p:nvSpPr>
            <p:cNvPr id="31" name="Rectângulo arredondado 30"/>
            <p:cNvSpPr/>
            <p:nvPr/>
          </p:nvSpPr>
          <p:spPr>
            <a:xfrm>
              <a:off x="3282643" y="-2310882"/>
              <a:ext cx="4767295" cy="56245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2" name="Rectângulo 31"/>
            <p:cNvSpPr/>
            <p:nvPr/>
          </p:nvSpPr>
          <p:spPr>
            <a:xfrm>
              <a:off x="3297902" y="-2225540"/>
              <a:ext cx="4235321" cy="477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Por Ligação Directa 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585661" y="5370230"/>
            <a:ext cx="4755972" cy="339300"/>
            <a:chOff x="35769" y="0"/>
            <a:chExt cx="4284707" cy="843094"/>
          </a:xfrm>
          <a:scene3d>
            <a:camera prst="orthographicFront"/>
            <a:lightRig rig="flat" dir="t"/>
          </a:scene3d>
        </p:grpSpPr>
        <p:sp>
          <p:nvSpPr>
            <p:cNvPr id="34" name="Rectângulo arredondado 33"/>
            <p:cNvSpPr/>
            <p:nvPr/>
          </p:nvSpPr>
          <p:spPr>
            <a:xfrm>
              <a:off x="35769" y="0"/>
              <a:ext cx="4284707" cy="84309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Rectângulo 34"/>
            <p:cNvSpPr/>
            <p:nvPr/>
          </p:nvSpPr>
          <p:spPr>
            <a:xfrm>
              <a:off x="60462" y="24692"/>
              <a:ext cx="4235321" cy="7937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Por Ligação Múltipla 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306980" y="6005793"/>
            <a:ext cx="7865419" cy="529036"/>
            <a:chOff x="13885" y="44059"/>
            <a:chExt cx="7365099" cy="529036"/>
          </a:xfrm>
          <a:scene3d>
            <a:camera prst="orthographicFront"/>
            <a:lightRig rig="flat" dir="t"/>
          </a:scene3d>
        </p:grpSpPr>
        <p:sp>
          <p:nvSpPr>
            <p:cNvPr id="37" name="Rectângulo arredondado 36"/>
            <p:cNvSpPr/>
            <p:nvPr/>
          </p:nvSpPr>
          <p:spPr>
            <a:xfrm>
              <a:off x="13885" y="44059"/>
              <a:ext cx="6488541" cy="52903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Rectângulo 37"/>
            <p:cNvSpPr/>
            <p:nvPr/>
          </p:nvSpPr>
          <p:spPr>
            <a:xfrm>
              <a:off x="29381" y="59554"/>
              <a:ext cx="7349603" cy="4980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/>
                <a:t>Comparticipação do Requerente</a:t>
              </a:r>
            </a:p>
          </p:txBody>
        </p:sp>
      </p:grpSp>
      <p:sp>
        <p:nvSpPr>
          <p:cNvPr id="39" name="Seta para a direita 38"/>
          <p:cNvSpPr/>
          <p:nvPr/>
        </p:nvSpPr>
        <p:spPr>
          <a:xfrm>
            <a:off x="3299395" y="3283295"/>
            <a:ext cx="285377" cy="24162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Oval 39"/>
          <p:cNvSpPr/>
          <p:nvPr/>
        </p:nvSpPr>
        <p:spPr>
          <a:xfrm>
            <a:off x="7690463" y="188608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1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809" y="1340768"/>
            <a:ext cx="8534400" cy="398912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agenda</a:t>
            </a:r>
            <a:endParaRPr lang="pt-PT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</a:t>
            </a:fld>
            <a:endParaRPr lang="pt-P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25732209"/>
              </p:ext>
            </p:extLst>
          </p:nvPr>
        </p:nvGraphicFramePr>
        <p:xfrm>
          <a:off x="391890" y="2697879"/>
          <a:ext cx="8284566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391890" y="2181613"/>
            <a:ext cx="8284566" cy="489424"/>
            <a:chOff x="0" y="0"/>
            <a:chExt cx="8504238" cy="489424"/>
          </a:xfrm>
        </p:grpSpPr>
        <p:sp>
          <p:nvSpPr>
            <p:cNvPr id="9" name="Rectângulo 8"/>
            <p:cNvSpPr/>
            <p:nvPr/>
          </p:nvSpPr>
          <p:spPr>
            <a:xfrm>
              <a:off x="0" y="0"/>
              <a:ext cx="8504238" cy="4894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ângulo 9"/>
            <p:cNvSpPr/>
            <p:nvPr/>
          </p:nvSpPr>
          <p:spPr>
            <a:xfrm>
              <a:off x="0" y="0"/>
              <a:ext cx="8504238" cy="4894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>
                  <a:cs typeface="Arial" panose="020B0604020202020204" pitchFamily="34" charset="0"/>
                </a:rPr>
                <a:t>1-Retrospectiva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91890" y="3212976"/>
            <a:ext cx="8284566" cy="489424"/>
            <a:chOff x="0" y="0"/>
            <a:chExt cx="8504238" cy="489424"/>
          </a:xfrm>
        </p:grpSpPr>
        <p:sp>
          <p:nvSpPr>
            <p:cNvPr id="12" name="Rectângulo 11"/>
            <p:cNvSpPr/>
            <p:nvPr/>
          </p:nvSpPr>
          <p:spPr>
            <a:xfrm>
              <a:off x="0" y="0"/>
              <a:ext cx="8504238" cy="4894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Rectângulo 12"/>
            <p:cNvSpPr/>
            <p:nvPr/>
          </p:nvSpPr>
          <p:spPr>
            <a:xfrm>
              <a:off x="0" y="0"/>
              <a:ext cx="8504238" cy="4894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dirty="0">
                  <a:cs typeface="Arial" panose="020B0604020202020204" pitchFamily="34" charset="0"/>
                </a:rPr>
                <a:t>3-Perspectiva</a:t>
              </a:r>
              <a:endParaRPr lang="pt-PT" sz="2400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7927713" y="743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33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20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1" y="2404053"/>
            <a:ext cx="7776864" cy="401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8434810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71503944"/>
              </p:ext>
            </p:extLst>
          </p:nvPr>
        </p:nvGraphicFramePr>
        <p:xfrm>
          <a:off x="305205" y="1700808"/>
          <a:ext cx="830438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1131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21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50141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774304"/>
              </p:ext>
            </p:extLst>
          </p:nvPr>
        </p:nvGraphicFramePr>
        <p:xfrm>
          <a:off x="270079" y="1772816"/>
          <a:ext cx="8363891" cy="7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25617"/>
              </p:ext>
            </p:extLst>
          </p:nvPr>
        </p:nvGraphicFramePr>
        <p:xfrm>
          <a:off x="296234" y="3140968"/>
          <a:ext cx="8036230" cy="147805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666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4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9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4997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Tipo de Ligação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Canalizações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Orçamento em Função da Distância 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Até 10 m</a:t>
                      </a:r>
                      <a:endParaRPr lang="pt-PT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11 a 20 m</a:t>
                      </a:r>
                      <a:endParaRPr lang="pt-PT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21 a 30 m</a:t>
                      </a:r>
                      <a:endParaRPr lang="pt-PT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45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Monofásico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Sem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35.486,70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44.619,30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53.751,91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45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146.882,75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162.538,64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178.194,54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45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Trifásico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Sem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63.275,91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86.107,43kz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108.938,94 kz</a:t>
                      </a:r>
                      <a:endParaRPr lang="pt-P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45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177.542,21 kz</a:t>
                      </a:r>
                      <a:endParaRPr lang="pt-P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200.373,72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223.205,24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85277"/>
              </p:ext>
            </p:extLst>
          </p:nvPr>
        </p:nvGraphicFramePr>
        <p:xfrm>
          <a:off x="353770" y="5301208"/>
          <a:ext cx="7056064" cy="112356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63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4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4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26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Tipo de Ligação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Canalizações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Orçamento em Função da Distância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31 à 60 m</a:t>
                      </a:r>
                      <a:endParaRPr lang="pt-PT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61 à 100 m</a:t>
                      </a:r>
                      <a:endParaRPr lang="pt-PT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Monofásico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Sem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6.450,23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r>
                        <a:rPr lang="pt-PT" sz="1000" dirty="0">
                          <a:effectLst/>
                        </a:rPr>
                        <a:t>   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7.546,14 kz</a:t>
                      </a:r>
                      <a:endParaRPr lang="pt-P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21.383,34kz  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23.262,05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Trifásico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Sem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13.072,67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r>
                        <a:rPr lang="pt-PT" sz="1000" dirty="0">
                          <a:effectLst/>
                        </a:rPr>
                        <a:t>   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15.812,45 </a:t>
                      </a:r>
                      <a:r>
                        <a:rPr lang="pt-PT" sz="1000" dirty="0" err="1">
                          <a:effectLst/>
                        </a:rPr>
                        <a:t>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26.784,63kz   </a:t>
                      </a:r>
                      <a:endParaRPr lang="pt-P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29.524,41kz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06762" y="2656270"/>
            <a:ext cx="5529312" cy="410735"/>
            <a:chOff x="0" y="0"/>
            <a:chExt cx="8362246" cy="523453"/>
          </a:xfrm>
          <a:scene3d>
            <a:camera prst="orthographicFront"/>
            <a:lightRig rig="flat" dir="t"/>
          </a:scene3d>
        </p:grpSpPr>
        <p:sp>
          <p:nvSpPr>
            <p:cNvPr id="18" name="Rectângulo arredondado 17"/>
            <p:cNvSpPr/>
            <p:nvPr/>
          </p:nvSpPr>
          <p:spPr>
            <a:xfrm>
              <a:off x="0" y="0"/>
              <a:ext cx="8362246" cy="5234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ângulo 18"/>
            <p:cNvSpPr/>
            <p:nvPr/>
          </p:nvSpPr>
          <p:spPr>
            <a:xfrm>
              <a:off x="22227" y="22227"/>
              <a:ext cx="8317792" cy="501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>
                  <a:cs typeface="Arial" panose="020B0604020202020204" pitchFamily="34" charset="0"/>
                </a:rPr>
                <a:t>       a) Para ligações Aéreas  - Uso Exclusivo, em Baixa Tensão</a:t>
              </a:r>
              <a:endParaRPr lang="pt-PT" sz="14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92065" y="4725144"/>
            <a:ext cx="5529312" cy="410735"/>
            <a:chOff x="0" y="0"/>
            <a:chExt cx="8362246" cy="523453"/>
          </a:xfrm>
          <a:scene3d>
            <a:camera prst="orthographicFront"/>
            <a:lightRig rig="flat" dir="t"/>
          </a:scene3d>
        </p:grpSpPr>
        <p:sp>
          <p:nvSpPr>
            <p:cNvPr id="21" name="Rectângulo arredondado 20"/>
            <p:cNvSpPr/>
            <p:nvPr/>
          </p:nvSpPr>
          <p:spPr>
            <a:xfrm>
              <a:off x="0" y="0"/>
              <a:ext cx="8362246" cy="5234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22227" y="22227"/>
              <a:ext cx="8317792" cy="501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>
                  <a:cs typeface="Arial" panose="020B0604020202020204" pitchFamily="34" charset="0"/>
                </a:rPr>
                <a:t>       b) Para ligações Aéreas - Uso Partilhado, em Baixa Tensão</a:t>
              </a:r>
              <a:endParaRPr lang="pt-PT" sz="1400" kern="1200" dirty="0"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812360" y="137472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65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22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592935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Posição de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4177"/>
              </p:ext>
            </p:extLst>
          </p:nvPr>
        </p:nvGraphicFramePr>
        <p:xfrm>
          <a:off x="306153" y="1700808"/>
          <a:ext cx="8363891" cy="77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36156" y="2619667"/>
            <a:ext cx="5529312" cy="410735"/>
            <a:chOff x="0" y="0"/>
            <a:chExt cx="8362246" cy="523453"/>
          </a:xfrm>
          <a:scene3d>
            <a:camera prst="orthographicFront"/>
            <a:lightRig rig="flat" dir="t"/>
          </a:scene3d>
        </p:grpSpPr>
        <p:sp>
          <p:nvSpPr>
            <p:cNvPr id="18" name="Rectângulo arredondado 17"/>
            <p:cNvSpPr/>
            <p:nvPr/>
          </p:nvSpPr>
          <p:spPr>
            <a:xfrm>
              <a:off x="0" y="0"/>
              <a:ext cx="8362246" cy="5234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ângulo 18"/>
            <p:cNvSpPr/>
            <p:nvPr/>
          </p:nvSpPr>
          <p:spPr>
            <a:xfrm>
              <a:off x="22227" y="22227"/>
              <a:ext cx="8317792" cy="501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>
                  <a:cs typeface="Arial" panose="020B0604020202020204" pitchFamily="34" charset="0"/>
                </a:rPr>
                <a:t>       a) Para ligações Aéreas - Uso Exclusivo, em Média Tensão</a:t>
              </a:r>
              <a:endParaRPr lang="pt-PT" sz="14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06153" y="4192122"/>
            <a:ext cx="5529312" cy="410735"/>
            <a:chOff x="0" y="0"/>
            <a:chExt cx="8362246" cy="523453"/>
          </a:xfrm>
          <a:scene3d>
            <a:camera prst="orthographicFront"/>
            <a:lightRig rig="flat" dir="t"/>
          </a:scene3d>
        </p:grpSpPr>
        <p:sp>
          <p:nvSpPr>
            <p:cNvPr id="21" name="Rectângulo arredondado 20"/>
            <p:cNvSpPr/>
            <p:nvPr/>
          </p:nvSpPr>
          <p:spPr>
            <a:xfrm>
              <a:off x="0" y="0"/>
              <a:ext cx="8362246" cy="52345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ectângulo 21"/>
            <p:cNvSpPr/>
            <p:nvPr/>
          </p:nvSpPr>
          <p:spPr>
            <a:xfrm>
              <a:off x="22227" y="22227"/>
              <a:ext cx="8317792" cy="5012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>
                  <a:cs typeface="Arial" panose="020B0604020202020204" pitchFamily="34" charset="0"/>
                </a:rPr>
                <a:t>       b) Para ligações Aéreas  - Uso Partilhado, em Média Tensão</a:t>
              </a:r>
              <a:endParaRPr lang="pt-PT" sz="1400" kern="1200" dirty="0"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71386"/>
              </p:ext>
            </p:extLst>
          </p:nvPr>
        </p:nvGraphicFramePr>
        <p:xfrm>
          <a:off x="350854" y="3140968"/>
          <a:ext cx="8366690" cy="9103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05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6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6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00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464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Tipo  de Ligação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Canalizações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</a:rPr>
                        <a:t>Orçamento em Função da Distância</a:t>
                      </a:r>
                      <a:endParaRPr lang="pt-PT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5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Até 20m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21 a 50 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 51 a 80 m 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81 a 100 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541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Trifásico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Sem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536.353,60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794.675,89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1.052.998,17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1.225.213,03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54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880.565,87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1.138.888,15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1.397.210,44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1.569.425,29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74754"/>
              </p:ext>
            </p:extLst>
          </p:nvPr>
        </p:nvGraphicFramePr>
        <p:xfrm>
          <a:off x="320850" y="4797152"/>
          <a:ext cx="7327381" cy="9846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00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6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6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9155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Tipo  de Ligação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Canalizações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Orçamento em Função da Distância</a:t>
                      </a:r>
                      <a:endParaRPr lang="pt-PT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101 a 140 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141 a 190 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b="1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>
                          <a:effectLst/>
                        </a:rPr>
                        <a:t>191 a 250 m</a:t>
                      </a:r>
                      <a:endParaRPr lang="pt-PT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94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Trifásico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Com Apoio</a:t>
                      </a:r>
                      <a:endParaRPr lang="pt-PT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136.623,79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146.956,68 </a:t>
                      </a:r>
                      <a:r>
                        <a:rPr lang="pt-PT" sz="900" dirty="0" err="1">
                          <a:effectLst/>
                        </a:rPr>
                        <a:t>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</a:rPr>
                        <a:t>157.289,57kz</a:t>
                      </a:r>
                      <a:endParaRPr lang="pt-PT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7812360" y="212068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153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23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0546950"/>
              </p:ext>
            </p:extLst>
          </p:nvPr>
        </p:nvGraphicFramePr>
        <p:xfrm>
          <a:off x="348012" y="2420888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871259" y="2996952"/>
            <a:ext cx="457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865716" y="3717032"/>
            <a:ext cx="457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14601" y="4365104"/>
            <a:ext cx="457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14601" y="5085184"/>
            <a:ext cx="457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14601" y="5805264"/>
            <a:ext cx="457200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</a:p>
        </p:txBody>
      </p:sp>
      <p:sp>
        <p:nvSpPr>
          <p:cNvPr id="15" name="Seta para baixo 14"/>
          <p:cNvSpPr/>
          <p:nvPr/>
        </p:nvSpPr>
        <p:spPr>
          <a:xfrm>
            <a:off x="358570" y="3509392"/>
            <a:ext cx="484632" cy="229587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5 Passos</a:t>
            </a:r>
          </a:p>
        </p:txBody>
      </p:sp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525465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56097290"/>
              </p:ext>
            </p:extLst>
          </p:nvPr>
        </p:nvGraphicFramePr>
        <p:xfrm>
          <a:off x="305205" y="1700808"/>
          <a:ext cx="830438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Oval 17"/>
          <p:cNvSpPr/>
          <p:nvPr/>
        </p:nvSpPr>
        <p:spPr>
          <a:xfrm>
            <a:off x="7668344" y="1886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517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24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72762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4086680476"/>
              </p:ext>
            </p:extLst>
          </p:nvPr>
        </p:nvGraphicFramePr>
        <p:xfrm>
          <a:off x="305205" y="1772816"/>
          <a:ext cx="8304382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Imagem 17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t="29950" r="30451"/>
          <a:stretch/>
        </p:blipFill>
        <p:spPr bwMode="auto">
          <a:xfrm>
            <a:off x="323528" y="2424663"/>
            <a:ext cx="7848872" cy="4028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985311" y="27089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rgbClr val="FF0000"/>
                </a:solidFill>
              </a:rPr>
              <a:t>5 Passos em</a:t>
            </a:r>
          </a:p>
          <a:p>
            <a:pPr algn="ctr"/>
            <a:r>
              <a:rPr lang="pt-PT" sz="1600" dirty="0">
                <a:solidFill>
                  <a:srgbClr val="FF0000"/>
                </a:solidFill>
              </a:rPr>
              <a:t> 90 dias </a:t>
            </a:r>
          </a:p>
        </p:txBody>
      </p:sp>
    </p:spTree>
    <p:extLst>
      <p:ext uri="{BB962C8B-B14F-4D97-AF65-F5344CB8AC3E}">
        <p14:creationId xmlns:p14="http://schemas.microsoft.com/office/powerpoint/2010/main" val="631136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0535710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25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40165020"/>
              </p:ext>
            </p:extLst>
          </p:nvPr>
        </p:nvGraphicFramePr>
        <p:xfrm>
          <a:off x="539552" y="2060848"/>
          <a:ext cx="748883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480677"/>
              </p:ext>
            </p:extLst>
          </p:nvPr>
        </p:nvGraphicFramePr>
        <p:xfrm>
          <a:off x="321162" y="836713"/>
          <a:ext cx="82809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Oval 6"/>
          <p:cNvSpPr/>
          <p:nvPr/>
        </p:nvSpPr>
        <p:spPr>
          <a:xfrm>
            <a:off x="7668344" y="182499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866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6773453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26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7812394"/>
              </p:ext>
            </p:extLst>
          </p:nvPr>
        </p:nvGraphicFramePr>
        <p:xfrm>
          <a:off x="418998" y="1772816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647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1452670"/>
              </p:ext>
            </p:extLst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27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xmlns="" id="{D6FEC410-D94A-4C3A-8E86-BED372EA2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59866"/>
              </p:ext>
            </p:extLst>
          </p:nvPr>
        </p:nvGraphicFramePr>
        <p:xfrm>
          <a:off x="467544" y="1772816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val 6"/>
          <p:cNvSpPr/>
          <p:nvPr/>
        </p:nvSpPr>
        <p:spPr>
          <a:xfrm>
            <a:off x="7740352" y="1886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938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39485" y="908720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28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A28BE7E-CCAB-41E1-8E50-842EC3CE4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451868"/>
              </p:ext>
            </p:extLst>
          </p:nvPr>
        </p:nvGraphicFramePr>
        <p:xfrm>
          <a:off x="418998" y="1772816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Oval 5"/>
          <p:cNvSpPr/>
          <p:nvPr/>
        </p:nvSpPr>
        <p:spPr>
          <a:xfrm>
            <a:off x="7668344" y="1886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14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29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143000"/>
              </p:ext>
            </p:extLst>
          </p:nvPr>
        </p:nvGraphicFramePr>
        <p:xfrm>
          <a:off x="321162" y="836713"/>
          <a:ext cx="8280920" cy="57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6617165"/>
              </p:ext>
            </p:extLst>
          </p:nvPr>
        </p:nvGraphicFramePr>
        <p:xfrm>
          <a:off x="323528" y="1484784"/>
          <a:ext cx="7704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8522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6414353"/>
              </p:ext>
            </p:extLst>
          </p:nvPr>
        </p:nvGraphicFramePr>
        <p:xfrm>
          <a:off x="312777" y="1124744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3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21208362"/>
              </p:ext>
            </p:extLst>
          </p:nvPr>
        </p:nvGraphicFramePr>
        <p:xfrm>
          <a:off x="467544" y="1772816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Seta para a direita 15"/>
          <p:cNvSpPr/>
          <p:nvPr/>
        </p:nvSpPr>
        <p:spPr>
          <a:xfrm>
            <a:off x="1691680" y="4304040"/>
            <a:ext cx="360040" cy="18307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Seta para a direita 16"/>
          <p:cNvSpPr/>
          <p:nvPr/>
        </p:nvSpPr>
        <p:spPr>
          <a:xfrm>
            <a:off x="1691678" y="1985928"/>
            <a:ext cx="360042" cy="19056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Fluxograma: terminador 19"/>
          <p:cNvSpPr/>
          <p:nvPr/>
        </p:nvSpPr>
        <p:spPr>
          <a:xfrm>
            <a:off x="2092936" y="4143255"/>
            <a:ext cx="5976664" cy="574597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Politica e Estratégia para o Desenvolvimento do Sector das Águas</a:t>
            </a:r>
          </a:p>
        </p:txBody>
      </p:sp>
      <p:sp>
        <p:nvSpPr>
          <p:cNvPr id="21" name="Fluxograma: terminador 20"/>
          <p:cNvSpPr/>
          <p:nvPr/>
        </p:nvSpPr>
        <p:spPr>
          <a:xfrm>
            <a:off x="2062168" y="5311878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Programa de Desenvolvimento do Sector das Águas</a:t>
            </a:r>
          </a:p>
        </p:txBody>
      </p:sp>
      <p:sp>
        <p:nvSpPr>
          <p:cNvPr id="22" name="Fluxograma: terminador 21"/>
          <p:cNvSpPr/>
          <p:nvPr/>
        </p:nvSpPr>
        <p:spPr>
          <a:xfrm>
            <a:off x="2062168" y="4810324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Lei das Águas</a:t>
            </a:r>
          </a:p>
        </p:txBody>
      </p:sp>
      <p:sp>
        <p:nvSpPr>
          <p:cNvPr id="23" name="Fluxograma: terminador 22"/>
          <p:cNvSpPr/>
          <p:nvPr/>
        </p:nvSpPr>
        <p:spPr>
          <a:xfrm>
            <a:off x="2062168" y="5835972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Investimento em Infra- Estruturas</a:t>
            </a:r>
          </a:p>
        </p:txBody>
      </p:sp>
      <p:sp>
        <p:nvSpPr>
          <p:cNvPr id="24" name="Fluxograma: terminador 23"/>
          <p:cNvSpPr/>
          <p:nvPr/>
        </p:nvSpPr>
        <p:spPr>
          <a:xfrm>
            <a:off x="2082488" y="1902976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Politica e Estratégia de Segurança Energética Nacional</a:t>
            </a:r>
          </a:p>
        </p:txBody>
      </p:sp>
      <p:sp>
        <p:nvSpPr>
          <p:cNvPr id="25" name="Fluxograma: terminador 24"/>
          <p:cNvSpPr/>
          <p:nvPr/>
        </p:nvSpPr>
        <p:spPr>
          <a:xfrm>
            <a:off x="2051720" y="2901294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Nova Lei Geral de Electricidade</a:t>
            </a:r>
          </a:p>
        </p:txBody>
      </p:sp>
      <p:sp>
        <p:nvSpPr>
          <p:cNvPr id="26" name="Fluxograma: terminador 25"/>
          <p:cNvSpPr/>
          <p:nvPr/>
        </p:nvSpPr>
        <p:spPr>
          <a:xfrm>
            <a:off x="2051720" y="2399740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Programa de transformação do Sector Eléctrico -PTSE</a:t>
            </a:r>
          </a:p>
        </p:txBody>
      </p:sp>
      <p:sp>
        <p:nvSpPr>
          <p:cNvPr id="27" name="Fluxograma: terminador 26"/>
          <p:cNvSpPr/>
          <p:nvPr/>
        </p:nvSpPr>
        <p:spPr>
          <a:xfrm>
            <a:off x="2051720" y="3425388"/>
            <a:ext cx="5976664" cy="404292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600" dirty="0"/>
              <a:t>Investimento em Infra - Estrutura</a:t>
            </a:r>
          </a:p>
        </p:txBody>
      </p:sp>
      <p:sp>
        <p:nvSpPr>
          <p:cNvPr id="28" name="Menos 27"/>
          <p:cNvSpPr/>
          <p:nvPr/>
        </p:nvSpPr>
        <p:spPr>
          <a:xfrm>
            <a:off x="-684584" y="4005064"/>
            <a:ext cx="10081120" cy="45719"/>
          </a:xfrm>
          <a:prstGeom prst="mathMin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Oval 17"/>
          <p:cNvSpPr/>
          <p:nvPr/>
        </p:nvSpPr>
        <p:spPr>
          <a:xfrm>
            <a:off x="8028384" y="743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2991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30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67665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3853771"/>
              </p:ext>
            </p:extLst>
          </p:nvPr>
        </p:nvGraphicFramePr>
        <p:xfrm>
          <a:off x="467544" y="1772816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Oval 5"/>
          <p:cNvSpPr/>
          <p:nvPr/>
        </p:nvSpPr>
        <p:spPr>
          <a:xfrm>
            <a:off x="7740352" y="1886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500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31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25437"/>
              </p:ext>
            </p:extLst>
          </p:nvPr>
        </p:nvGraphicFramePr>
        <p:xfrm>
          <a:off x="321162" y="836712"/>
          <a:ext cx="8280920" cy="77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78413777"/>
              </p:ext>
            </p:extLst>
          </p:nvPr>
        </p:nvGraphicFramePr>
        <p:xfrm>
          <a:off x="467544" y="1772816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Oval 5"/>
          <p:cNvSpPr/>
          <p:nvPr/>
        </p:nvSpPr>
        <p:spPr>
          <a:xfrm>
            <a:off x="7884368" y="1886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667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B731D-6B60-4DF3-BFF4-608B13002B2E}" type="slidenum">
              <a:rPr lang="pt-PT" smtClean="0"/>
              <a:t>32</a:t>
            </a:fld>
            <a:endParaRPr lang="pt-PT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24880" y="1700808"/>
            <a:ext cx="7772400" cy="1752600"/>
          </a:xfrm>
          <a:prstGeom prst="rect">
            <a:avLst/>
          </a:prstGeom>
        </p:spPr>
        <p:txBody>
          <a:bodyPr vert="horz" anchor="b">
            <a:normAutofit fontScale="3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6000" dirty="0" err="1">
                <a:latin typeface="Arial" panose="020B0604020202020204" pitchFamily="34" charset="0"/>
                <a:cs typeface="Arial" panose="020B0604020202020204" pitchFamily="34" charset="0"/>
              </a:rPr>
              <a:t>Nguna</a:t>
            </a:r>
            <a:r>
              <a:rPr lang="pt-P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6000" dirty="0" err="1">
                <a:latin typeface="Arial" panose="020B0604020202020204" pitchFamily="34" charset="0"/>
                <a:cs typeface="Arial" panose="020B0604020202020204" pitchFamily="34" charset="0"/>
              </a:rPr>
              <a:t>Sakuila</a:t>
            </a:r>
            <a:r>
              <a:rPr lang="pt-PT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PT" sz="6000" dirty="0" err="1">
                <a:latin typeface="Arial" panose="020B0604020202020204" pitchFamily="34" charset="0"/>
                <a:cs typeface="Arial" panose="020B0604020202020204" pitchFamily="34" charset="0"/>
              </a:rPr>
              <a:t>Chinji</a:t>
            </a:r>
            <a:endParaRPr lang="pt-PT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6000" dirty="0">
                <a:latin typeface="Arial" panose="020B0604020202020204" pitchFamily="34" charset="0"/>
                <a:cs typeface="Arial" panose="020B0604020202020204" pitchFamily="34" charset="0"/>
              </a:rPr>
              <a:t>Muito Obrigado</a:t>
            </a:r>
          </a:p>
          <a:p>
            <a:r>
              <a:rPr lang="pt-PT" sz="6000" dirty="0"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</a:p>
          <a:p>
            <a:r>
              <a:rPr lang="pt-PT" sz="6000" dirty="0"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54230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9077245"/>
              </p:ext>
            </p:extLst>
          </p:nvPr>
        </p:nvGraphicFramePr>
        <p:xfrm>
          <a:off x="251520" y="1628800"/>
          <a:ext cx="84249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4</a:t>
            </a:fld>
            <a:endParaRPr lang="pt-P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48659476"/>
              </p:ext>
            </p:extLst>
          </p:nvPr>
        </p:nvGraphicFramePr>
        <p:xfrm>
          <a:off x="611560" y="2204864"/>
          <a:ext cx="712879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89"/>
              </p:ext>
            </p:extLst>
          </p:nvPr>
        </p:nvGraphicFramePr>
        <p:xfrm>
          <a:off x="251520" y="908720"/>
          <a:ext cx="8459148" cy="63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3460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7312281"/>
              </p:ext>
            </p:extLst>
          </p:nvPr>
        </p:nvGraphicFramePr>
        <p:xfrm>
          <a:off x="251520" y="980728"/>
          <a:ext cx="8459148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42459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5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663342"/>
              </p:ext>
            </p:extLst>
          </p:nvPr>
        </p:nvGraphicFramePr>
        <p:xfrm>
          <a:off x="310952" y="2390793"/>
          <a:ext cx="8504238" cy="145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57984879"/>
              </p:ext>
            </p:extLst>
          </p:nvPr>
        </p:nvGraphicFramePr>
        <p:xfrm>
          <a:off x="2789272" y="4581128"/>
          <a:ext cx="3528392" cy="17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Seta para baixo 11"/>
          <p:cNvSpPr/>
          <p:nvPr/>
        </p:nvSpPr>
        <p:spPr>
          <a:xfrm>
            <a:off x="4355976" y="3861048"/>
            <a:ext cx="484632" cy="24460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3" name="Grupo 12"/>
          <p:cNvGrpSpPr/>
          <p:nvPr/>
        </p:nvGrpSpPr>
        <p:grpSpPr>
          <a:xfrm>
            <a:off x="401365" y="1844593"/>
            <a:ext cx="8131076" cy="432048"/>
            <a:chOff x="33" y="288026"/>
            <a:chExt cx="8303283" cy="648493"/>
          </a:xfrm>
          <a:scene3d>
            <a:camera prst="orthographicFront"/>
            <a:lightRig rig="flat" dir="t"/>
          </a:scene3d>
        </p:grpSpPr>
        <p:sp>
          <p:nvSpPr>
            <p:cNvPr id="14" name="Rectângulo arredondado 13"/>
            <p:cNvSpPr/>
            <p:nvPr/>
          </p:nvSpPr>
          <p:spPr>
            <a:xfrm>
              <a:off x="33" y="288026"/>
              <a:ext cx="8303283" cy="6484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19027" y="307020"/>
              <a:ext cx="8265295" cy="6105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latin typeface="+mj-lt"/>
                </a:rPr>
                <a:t>2.2-Condições Prévias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07804" y="4105650"/>
            <a:ext cx="3528392" cy="403470"/>
            <a:chOff x="0" y="1441037"/>
            <a:chExt cx="3528392" cy="304979"/>
          </a:xfrm>
          <a:scene3d>
            <a:camera prst="orthographicFront"/>
            <a:lightRig rig="flat" dir="t"/>
          </a:scene3d>
        </p:grpSpPr>
        <p:sp>
          <p:nvSpPr>
            <p:cNvPr id="17" name="Rectângulo arredondado 16"/>
            <p:cNvSpPr/>
            <p:nvPr/>
          </p:nvSpPr>
          <p:spPr>
            <a:xfrm>
              <a:off x="0" y="1441037"/>
              <a:ext cx="3528392" cy="304979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pt-PT" dirty="0"/>
                <a:t>Redes Técnicas</a:t>
              </a:r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14888" y="1455925"/>
              <a:ext cx="3498616" cy="2752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7812361" y="743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943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368651"/>
              </p:ext>
            </p:extLst>
          </p:nvPr>
        </p:nvGraphicFramePr>
        <p:xfrm>
          <a:off x="179512" y="1124744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42459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6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90394819"/>
              </p:ext>
            </p:extLst>
          </p:nvPr>
        </p:nvGraphicFramePr>
        <p:xfrm>
          <a:off x="488048" y="2636912"/>
          <a:ext cx="7684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335950" y="1934098"/>
            <a:ext cx="8180793" cy="569393"/>
            <a:chOff x="-69732" y="62881"/>
            <a:chExt cx="8354054" cy="854644"/>
          </a:xfrm>
          <a:scene3d>
            <a:camera prst="orthographicFront"/>
            <a:lightRig rig="flat" dir="t"/>
          </a:scene3d>
        </p:grpSpPr>
        <p:sp>
          <p:nvSpPr>
            <p:cNvPr id="12" name="Rectângulo arredondado 11"/>
            <p:cNvSpPr/>
            <p:nvPr/>
          </p:nvSpPr>
          <p:spPr>
            <a:xfrm>
              <a:off x="-69732" y="62881"/>
              <a:ext cx="8303283" cy="64849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ectângulo 12"/>
            <p:cNvSpPr/>
            <p:nvPr/>
          </p:nvSpPr>
          <p:spPr>
            <a:xfrm>
              <a:off x="19027" y="307020"/>
              <a:ext cx="8265295" cy="6105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2.3-Entidades Intervenientes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b="1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380252" y="2636912"/>
            <a:ext cx="670480" cy="3516308"/>
            <a:chOff x="-3996827" y="1315458"/>
            <a:chExt cx="19729132" cy="1030134"/>
          </a:xfrm>
        </p:grpSpPr>
        <p:sp>
          <p:nvSpPr>
            <p:cNvPr id="14" name="Rectângulo 13"/>
            <p:cNvSpPr/>
            <p:nvPr/>
          </p:nvSpPr>
          <p:spPr>
            <a:xfrm>
              <a:off x="3347896" y="1315458"/>
              <a:ext cx="12384409" cy="103013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ângulo 14"/>
            <p:cNvSpPr/>
            <p:nvPr/>
          </p:nvSpPr>
          <p:spPr>
            <a:xfrm>
              <a:off x="-3996827" y="1315458"/>
              <a:ext cx="6300681" cy="1030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9094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700" kern="1200" dirty="0"/>
                <a:t>IRSEA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38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293523"/>
              </p:ext>
            </p:extLst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>
          <a:xfrm>
            <a:off x="8100392" y="5742459"/>
            <a:ext cx="609600" cy="521208"/>
          </a:xfrm>
        </p:spPr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7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01178995"/>
              </p:ext>
            </p:extLst>
          </p:nvPr>
        </p:nvGraphicFramePr>
        <p:xfrm>
          <a:off x="539552" y="1821047"/>
          <a:ext cx="7632848" cy="458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280141" y="5712354"/>
            <a:ext cx="769762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1200" dirty="0">
                <a:cs typeface="Arial" panose="020B0604020202020204" pitchFamily="34" charset="0"/>
              </a:rPr>
              <a:t>Clientes</a:t>
            </a:r>
          </a:p>
          <a:p>
            <a:pPr algn="ctr"/>
            <a:endParaRPr lang="pt-PT" sz="1200" dirty="0">
              <a:cs typeface="Arial" panose="020B0604020202020204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585552" y="5308964"/>
            <a:ext cx="158946" cy="403390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10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9462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206543" y="3573016"/>
            <a:ext cx="136928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1200" dirty="0">
                <a:cs typeface="Arial" panose="020B0604020202020204" pitchFamily="34" charset="0"/>
              </a:rPr>
              <a:t>-Financiamentos</a:t>
            </a:r>
          </a:p>
          <a:p>
            <a:pPr algn="ctr"/>
            <a:r>
              <a:rPr lang="pt-PT" sz="1200" dirty="0">
                <a:cs typeface="Arial" panose="020B0604020202020204" pitchFamily="34" charset="0"/>
              </a:rPr>
              <a:t>-Banca</a:t>
            </a:r>
          </a:p>
        </p:txBody>
      </p:sp>
      <p:cxnSp>
        <p:nvCxnSpPr>
          <p:cNvPr id="12" name="Conexão recta unidireccional 11"/>
          <p:cNvCxnSpPr>
            <a:stCxn id="9" idx="1"/>
          </p:cNvCxnSpPr>
          <p:nvPr/>
        </p:nvCxnSpPr>
        <p:spPr>
          <a:xfrm flipH="1">
            <a:off x="5364088" y="3803849"/>
            <a:ext cx="842455" cy="561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884368" y="74341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228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8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85923898"/>
              </p:ext>
            </p:extLst>
          </p:nvPr>
        </p:nvGraphicFramePr>
        <p:xfrm>
          <a:off x="323528" y="2204864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53564"/>
              </p:ext>
            </p:extLst>
          </p:nvPr>
        </p:nvGraphicFramePr>
        <p:xfrm>
          <a:off x="314071" y="2276873"/>
          <a:ext cx="3456384" cy="3596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9353">
                <a:tc>
                  <a:txBody>
                    <a:bodyPr/>
                    <a:lstStyle/>
                    <a:p>
                      <a:pPr algn="l"/>
                      <a:endParaRPr lang="pt-PT" sz="1600" b="0" dirty="0"/>
                    </a:p>
                    <a:p>
                      <a:pPr algn="l"/>
                      <a:endParaRPr lang="pt-PT" sz="1600" b="0" dirty="0"/>
                    </a:p>
                    <a:p>
                      <a:pPr algn="l"/>
                      <a:endParaRPr lang="pt-PT" sz="1600" b="0" dirty="0"/>
                    </a:p>
                    <a:p>
                      <a:pPr algn="l"/>
                      <a:r>
                        <a:rPr lang="pt-PT" sz="1600" b="0" dirty="0"/>
                        <a:t>Politica no Sector</a:t>
                      </a:r>
                      <a:r>
                        <a:rPr lang="pt-PT" sz="1600" b="0" baseline="0" dirty="0"/>
                        <a:t> de Energia</a:t>
                      </a:r>
                    </a:p>
                    <a:p>
                      <a:pPr algn="l"/>
                      <a:endParaRPr lang="pt-PT" sz="1600" b="0" baseline="0" dirty="0"/>
                    </a:p>
                    <a:p>
                      <a:pPr algn="l"/>
                      <a:endParaRPr lang="pt-PT" sz="1600" b="0" dirty="0"/>
                    </a:p>
                    <a:p>
                      <a:pPr algn="l"/>
                      <a:endParaRPr lang="pt-P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8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/>
                        <a:t>Politica no Sector</a:t>
                      </a:r>
                      <a:r>
                        <a:rPr lang="pt-PT" sz="1600" b="0" baseline="0" dirty="0"/>
                        <a:t> de Águas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b="0" dirty="0"/>
                    </a:p>
                    <a:p>
                      <a:endParaRPr lang="pt-PT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33232"/>
              </p:ext>
            </p:extLst>
          </p:nvPr>
        </p:nvGraphicFramePr>
        <p:xfrm>
          <a:off x="3842463" y="2276872"/>
          <a:ext cx="4248472" cy="3596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Novas empresas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 -  Dificuldades de Funcionamento;</a:t>
                      </a:r>
                      <a:endParaRPr lang="pt-PT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Nova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LGE – Relativa eficácia  por constrangimentos na aplicação;</a:t>
                      </a:r>
                      <a:endParaRPr lang="pt-PT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Melhoria do Ambiente de Negócios em Angola, com medidas imediatas de 2018-2019 «PRODESI»;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Tarifas encalhadas.</a:t>
                      </a:r>
                      <a:endParaRPr lang="pt-PT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="0" i="0" dirty="0">
                          <a:latin typeface="+mn-lt"/>
                          <a:cs typeface="Arial" panose="020B0604020202020204" pitchFamily="34" charset="0"/>
                        </a:rPr>
                        <a:t>Implementação do PDISA I e II (Projecto de Desenvolvimento Institucional do Sector de Águas,</a:t>
                      </a:r>
                      <a:r>
                        <a:rPr lang="pt-PT" sz="1400" b="0" i="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b="0" i="0" dirty="0">
                          <a:latin typeface="+mn-lt"/>
                          <a:cs typeface="Arial" panose="020B0604020202020204" pitchFamily="34" charset="0"/>
                        </a:rPr>
                        <a:t>em parceria com o BM ), que visa a melhoria da produção e de distribuição de água à população em todo o País;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dirty="0">
                          <a:latin typeface="+mn-lt"/>
                          <a:cs typeface="Arial" panose="020B0604020202020204" pitchFamily="34" charset="0"/>
                        </a:rPr>
                        <a:t>Instituídas 17 Empresas Públicas</a:t>
                      </a:r>
                      <a:r>
                        <a:rPr lang="pt-PT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dirty="0">
                          <a:latin typeface="+mn-lt"/>
                          <a:cs typeface="Arial" panose="020B0604020202020204" pitchFamily="34" charset="0"/>
                        </a:rPr>
                        <a:t>de Águas e Saneamento de dimensão local;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pt-PT" sz="1400" baseline="0" dirty="0">
                          <a:latin typeface="+mn-lt"/>
                          <a:cs typeface="Arial" panose="020B0604020202020204" pitchFamily="34" charset="0"/>
                        </a:rPr>
                        <a:t> Novo Plano Tarifário de Água Potável.</a:t>
                      </a:r>
                      <a:endParaRPr lang="pt-P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770869"/>
              </p:ext>
            </p:extLst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55192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Oval 10"/>
          <p:cNvSpPr/>
          <p:nvPr/>
        </p:nvSpPr>
        <p:spPr>
          <a:xfrm>
            <a:off x="7956376" y="224063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163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264B731D-6B60-4DF3-BFF4-608B13002B2E}" type="slidenum">
              <a:rPr lang="pt-PT" smtClean="0"/>
              <a:t>9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6121400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1142034"/>
              </p:ext>
            </p:extLst>
          </p:nvPr>
        </p:nvGraphicFramePr>
        <p:xfrm>
          <a:off x="323528" y="2204864"/>
          <a:ext cx="82089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45574"/>
              </p:ext>
            </p:extLst>
          </p:nvPr>
        </p:nvGraphicFramePr>
        <p:xfrm>
          <a:off x="467544" y="2276872"/>
          <a:ext cx="3240360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74088">
                <a:tc>
                  <a:txBody>
                    <a:bodyPr/>
                    <a:lstStyle/>
                    <a:p>
                      <a:endParaRPr lang="pt-PT" sz="1800" b="0" dirty="0"/>
                    </a:p>
                    <a:p>
                      <a:endParaRPr lang="pt-PT" sz="1800" b="0" dirty="0"/>
                    </a:p>
                    <a:p>
                      <a:endParaRPr lang="pt-PT" sz="1800" b="0" dirty="0"/>
                    </a:p>
                    <a:p>
                      <a:r>
                        <a:rPr lang="pt-PT" sz="1800" b="0" dirty="0"/>
                        <a:t>Investimentos</a:t>
                      </a:r>
                      <a:r>
                        <a:rPr lang="pt-PT" sz="1800" b="0" baseline="0" dirty="0"/>
                        <a:t> no Sector  Eléctrico</a:t>
                      </a:r>
                    </a:p>
                    <a:p>
                      <a:endParaRPr lang="pt-PT" sz="1800" b="0" dirty="0"/>
                    </a:p>
                    <a:p>
                      <a:endParaRPr lang="pt-PT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4384">
                <a:tc>
                  <a:txBody>
                    <a:bodyPr/>
                    <a:lstStyle/>
                    <a:p>
                      <a:endParaRPr lang="pt-PT" sz="1800" b="0" dirty="0"/>
                    </a:p>
                    <a:p>
                      <a:endParaRPr lang="pt-PT" sz="1800" b="0" dirty="0"/>
                    </a:p>
                    <a:p>
                      <a:r>
                        <a:rPr lang="pt-PT" sz="1800" b="0" dirty="0"/>
                        <a:t>Investimentos no</a:t>
                      </a:r>
                      <a:r>
                        <a:rPr lang="pt-PT" sz="1800" b="0" baseline="0" dirty="0"/>
                        <a:t> Sector</a:t>
                      </a:r>
                      <a:r>
                        <a:rPr lang="pt-PT" sz="1800" b="0" dirty="0"/>
                        <a:t> das Águas</a:t>
                      </a:r>
                    </a:p>
                    <a:p>
                      <a:endParaRPr lang="pt-PT" sz="1800" b="0" dirty="0"/>
                    </a:p>
                    <a:p>
                      <a:endParaRPr lang="pt-PT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34641"/>
              </p:ext>
            </p:extLst>
          </p:nvPr>
        </p:nvGraphicFramePr>
        <p:xfrm>
          <a:off x="3779912" y="2276872"/>
          <a:ext cx="4248472" cy="4236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3702">
                <a:tc>
                  <a:txBody>
                    <a:bodyPr/>
                    <a:lstStyle/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Consideráveis 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investimentos </a:t>
                      </a: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 em Infra-Estruturas de Produção,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Transporte e Distribuição – significativa estabilidade do Sistema  e melhoria da oferta;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Relativa atenção na Organização e Gestão;</a:t>
                      </a:r>
                      <a:endParaRPr lang="pt-PT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Relativa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a</a:t>
                      </a:r>
                      <a:r>
                        <a:rPr lang="pt-PT" sz="1400" b="0" dirty="0">
                          <a:latin typeface="+mn-lt"/>
                          <a:cs typeface="Arial" panose="020B0604020202020204" pitchFamily="34" charset="0"/>
                        </a:rPr>
                        <a:t>tenção</a:t>
                      </a: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 na expansão ao acesso (urbano e rural);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Financiamento directo do Estado;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Remunerações comprometidas;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endParaRPr lang="pt-PT" sz="1400" b="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endParaRPr lang="pt-PT" sz="1400" b="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4490">
                <a:tc>
                  <a:txBody>
                    <a:bodyPr/>
                    <a:lstStyle/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dirty="0">
                          <a:latin typeface="+mn-lt"/>
                          <a:cs typeface="Arial" panose="020B0604020202020204" pitchFamily="34" charset="0"/>
                        </a:rPr>
                        <a:t>Consideráveis</a:t>
                      </a:r>
                      <a:r>
                        <a:rPr lang="pt-PT" sz="1400" baseline="0" dirty="0">
                          <a:latin typeface="+mn-lt"/>
                          <a:cs typeface="Arial" panose="020B0604020202020204" pitchFamily="34" charset="0"/>
                        </a:rPr>
                        <a:t> Investimentos em </a:t>
                      </a:r>
                      <a:r>
                        <a:rPr lang="pt-PT" sz="1400" dirty="0">
                          <a:latin typeface="+mn-lt"/>
                          <a:cs typeface="Arial" panose="020B0604020202020204" pitchFamily="34" charset="0"/>
                        </a:rPr>
                        <a:t>Infra-Estruturas de Abastecimento de Água na maioria das Sedes Províncias</a:t>
                      </a:r>
                      <a:r>
                        <a:rPr lang="pt-PT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PT" sz="1400" dirty="0">
                          <a:latin typeface="+mn-lt"/>
                          <a:cs typeface="Arial" panose="020B0604020202020204" pitchFamily="34" charset="0"/>
                        </a:rPr>
                        <a:t>e expansão das redes em outras – significativos ganhos</a:t>
                      </a:r>
                      <a:r>
                        <a:rPr lang="pt-PT" sz="1400" baseline="0" dirty="0">
                          <a:latin typeface="+mn-lt"/>
                          <a:cs typeface="Arial" panose="020B0604020202020204" pitchFamily="34" charset="0"/>
                        </a:rPr>
                        <a:t> em termos de capacidade/volumes;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Financiamento directo do Estado;</a:t>
                      </a:r>
                    </a:p>
                    <a:p>
                      <a:pPr marL="171450" lvl="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pt-PT" sz="1400" b="0" baseline="0" dirty="0">
                          <a:latin typeface="+mn-lt"/>
                          <a:cs typeface="Arial" panose="020B0604020202020204" pitchFamily="34" charset="0"/>
                        </a:rPr>
                        <a:t>Remunerações comprometidas</a:t>
                      </a:r>
                      <a:endParaRPr lang="pt-PT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buFont typeface="Wingdings" panose="05000000000000000000" pitchFamily="2" charset="2"/>
                        <a:buNone/>
                      </a:pPr>
                      <a:endParaRPr lang="pt-PT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Marcador de Posição de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1953115"/>
              </p:ext>
            </p:extLst>
          </p:nvPr>
        </p:nvGraphicFramePr>
        <p:xfrm>
          <a:off x="179512" y="836712"/>
          <a:ext cx="8640960" cy="70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Marcador de Posição de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188803"/>
              </p:ext>
            </p:extLst>
          </p:nvPr>
        </p:nvGraphicFramePr>
        <p:xfrm>
          <a:off x="323528" y="1628800"/>
          <a:ext cx="8280920" cy="48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Oval 8"/>
          <p:cNvSpPr/>
          <p:nvPr/>
        </p:nvSpPr>
        <p:spPr>
          <a:xfrm>
            <a:off x="7956376" y="230172"/>
            <a:ext cx="72008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389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2156</Words>
  <Application>Microsoft Office PowerPoint</Application>
  <PresentationFormat>Apresentação no Ecrã (4:3)</PresentationFormat>
  <Paragraphs>487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4" baseType="lpstr">
      <vt:lpstr>Mirante</vt:lpstr>
      <vt:lpstr>Folha de Cálculo</vt:lpstr>
      <vt:lpstr> MELHORARIA DO AMBIENTE DE NEGOCIOS EM ANGOLA “VERSUS NA ENERGIA E ÁGUA”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PARA MELHORAR OS SERVIÇOS DE FORNECIMENTO DE ENERGIA E ÁGUA</dc:title>
  <dc:creator>Alberto Fernades</dc:creator>
  <cp:lastModifiedBy>hp</cp:lastModifiedBy>
  <cp:revision>114</cp:revision>
  <cp:lastPrinted>2018-09-05T12:42:57Z</cp:lastPrinted>
  <dcterms:modified xsi:type="dcterms:W3CDTF">2018-09-11T12:12:57Z</dcterms:modified>
</cp:coreProperties>
</file>